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72" r:id="rId2"/>
    <p:sldId id="318" r:id="rId3"/>
    <p:sldId id="291" r:id="rId4"/>
    <p:sldId id="273" r:id="rId5"/>
    <p:sldId id="317" r:id="rId6"/>
    <p:sldId id="258" r:id="rId7"/>
    <p:sldId id="278" r:id="rId8"/>
    <p:sldId id="319" r:id="rId9"/>
    <p:sldId id="290" r:id="rId10"/>
    <p:sldId id="277" r:id="rId11"/>
    <p:sldId id="303" r:id="rId12"/>
    <p:sldId id="322" r:id="rId13"/>
    <p:sldId id="269" r:id="rId14"/>
    <p:sldId id="324" r:id="rId15"/>
    <p:sldId id="257" r:id="rId16"/>
    <p:sldId id="267" r:id="rId17"/>
    <p:sldId id="323" r:id="rId18"/>
    <p:sldId id="297" r:id="rId19"/>
    <p:sldId id="298" r:id="rId20"/>
    <p:sldId id="274" r:id="rId21"/>
    <p:sldId id="325" r:id="rId22"/>
    <p:sldId id="296" r:id="rId23"/>
    <p:sldId id="304" r:id="rId24"/>
    <p:sldId id="295" r:id="rId25"/>
    <p:sldId id="312" r:id="rId26"/>
    <p:sldId id="302" r:id="rId27"/>
    <p:sldId id="326" r:id="rId28"/>
    <p:sldId id="305" r:id="rId29"/>
    <p:sldId id="307" r:id="rId30"/>
    <p:sldId id="309" r:id="rId31"/>
    <p:sldId id="327" r:id="rId32"/>
    <p:sldId id="275" r:id="rId33"/>
    <p:sldId id="259" r:id="rId34"/>
    <p:sldId id="265" r:id="rId35"/>
    <p:sldId id="276" r:id="rId36"/>
    <p:sldId id="329" r:id="rId37"/>
    <p:sldId id="330" r:id="rId38"/>
    <p:sldId id="313" r:id="rId39"/>
    <p:sldId id="314" r:id="rId40"/>
    <p:sldId id="284" r:id="rId41"/>
    <p:sldId id="328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4635F"/>
    <a:srgbClr val="637700"/>
    <a:srgbClr val="D1D8B7"/>
    <a:srgbClr val="A09D79"/>
    <a:srgbClr val="AD5C4D"/>
    <a:srgbClr val="543E35"/>
    <a:srgbClr val="FFF4ED"/>
    <a:srgbClr val="5E6A76"/>
    <a:srgbClr val="F8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87B66-9B24-4AD5-B109-8963F48CAF5A}" v="1562" dt="2024-01-17T20:09:18.979"/>
    <p1510:client id="{15DCCCE6-9FF9-4A6B-BFB2-F22D7868787B}" v="410" dt="2024-01-17T20:44:09.390"/>
    <p1510:client id="{797212AB-43E4-42EE-860E-796AEA60CDB5}" v="10" dt="2024-01-17T19:34:36.061"/>
    <p1510:client id="{F1CC4224-80BC-4254-B0DC-88B37819DF76}" v="2" dt="2024-01-17T19:39:39.808"/>
  </p1510:revLst>
</p1510:revInfo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59" autoAdjust="0"/>
  </p:normalViewPr>
  <p:slideViewPr>
    <p:cSldViewPr snapToGrid="0">
      <p:cViewPr varScale="1">
        <p:scale>
          <a:sx n="78" d="100"/>
          <a:sy n="78" d="100"/>
        </p:scale>
        <p:origin x="216" y="90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Schantz" clId="Web-{15DCCCE6-9FF9-4A6B-BFB2-F22D7868787B}"/>
    <pc:docChg chg="modSld">
      <pc:chgData name="Karen Schantz" userId="" providerId="" clId="Web-{15DCCCE6-9FF9-4A6B-BFB2-F22D7868787B}" dt="2024-01-17T20:44:09.390" v="295" actId="20577"/>
      <pc:docMkLst>
        <pc:docMk/>
      </pc:docMkLst>
      <pc:sldChg chg="delSp modSp">
        <pc:chgData name="Karen Schantz" userId="" providerId="" clId="Web-{15DCCCE6-9FF9-4A6B-BFB2-F22D7868787B}" dt="2024-01-17T20:44:09.390" v="295" actId="20577"/>
        <pc:sldMkLst>
          <pc:docMk/>
          <pc:sldMk cId="3207125036" sldId="257"/>
        </pc:sldMkLst>
        <pc:spChg chg="mod">
          <ac:chgData name="Karen Schantz" userId="" providerId="" clId="Web-{15DCCCE6-9FF9-4A6B-BFB2-F22D7868787B}" dt="2024-01-17T20:44:09.390" v="295" actId="20577"/>
          <ac:spMkLst>
            <pc:docMk/>
            <pc:sldMk cId="3207125036" sldId="257"/>
            <ac:spMk id="4" creationId="{DFF36EE7-AE57-42F4-ACA9-A328C1F4EA02}"/>
          </ac:spMkLst>
        </pc:spChg>
        <pc:spChg chg="del">
          <ac:chgData name="Karen Schantz" userId="" providerId="" clId="Web-{15DCCCE6-9FF9-4A6B-BFB2-F22D7868787B}" dt="2024-01-17T19:38:18.933" v="138"/>
          <ac:spMkLst>
            <pc:docMk/>
            <pc:sldMk cId="3207125036" sldId="257"/>
            <ac:spMk id="15" creationId="{652937FB-CDE3-46B3-8481-AB5DB8C4BABA}"/>
          </ac:spMkLst>
        </pc:spChg>
        <pc:spChg chg="mod">
          <ac:chgData name="Karen Schantz" userId="" providerId="" clId="Web-{15DCCCE6-9FF9-4A6B-BFB2-F22D7868787B}" dt="2024-01-17T20:43:17.701" v="292" actId="1076"/>
          <ac:spMkLst>
            <pc:docMk/>
            <pc:sldMk cId="3207125036" sldId="257"/>
            <ac:spMk id="23" creationId="{B88939B0-5B9A-4423-AFD1-CF6B22268795}"/>
          </ac:spMkLst>
        </pc:spChg>
        <pc:spChg chg="del">
          <ac:chgData name="Karen Schantz" userId="" providerId="" clId="Web-{15DCCCE6-9FF9-4A6B-BFB2-F22D7868787B}" dt="2024-01-17T19:39:18.232" v="143"/>
          <ac:spMkLst>
            <pc:docMk/>
            <pc:sldMk cId="3207125036" sldId="257"/>
            <ac:spMk id="44" creationId="{11457662-C1A5-4B93-8E30-88025E27C462}"/>
          </ac:spMkLst>
        </pc:spChg>
      </pc:sldChg>
      <pc:sldChg chg="delSp modSp">
        <pc:chgData name="Karen Schantz" userId="" providerId="" clId="Web-{15DCCCE6-9FF9-4A6B-BFB2-F22D7868787B}" dt="2024-01-17T20:41:35.418" v="284" actId="20577"/>
        <pc:sldMkLst>
          <pc:docMk/>
          <pc:sldMk cId="3077312356" sldId="267"/>
        </pc:sldMkLst>
        <pc:spChg chg="mod">
          <ac:chgData name="Karen Schantz" userId="" providerId="" clId="Web-{15DCCCE6-9FF9-4A6B-BFB2-F22D7868787B}" dt="2024-01-17T20:41:35.418" v="284" actId="20577"/>
          <ac:spMkLst>
            <pc:docMk/>
            <pc:sldMk cId="3077312356" sldId="267"/>
            <ac:spMk id="4" creationId="{65402694-5911-8D95-2E97-3751484467A2}"/>
          </ac:spMkLst>
        </pc:spChg>
        <pc:spChg chg="del mod">
          <ac:chgData name="Karen Schantz" userId="" providerId="" clId="Web-{15DCCCE6-9FF9-4A6B-BFB2-F22D7868787B}" dt="2024-01-17T19:40:18.187" v="147"/>
          <ac:spMkLst>
            <pc:docMk/>
            <pc:sldMk cId="3077312356" sldId="267"/>
            <ac:spMk id="7" creationId="{D65CFEB2-BC19-4647-937B-40854EE88A8C}"/>
          </ac:spMkLst>
        </pc:spChg>
        <pc:spChg chg="del">
          <ac:chgData name="Karen Schantz" userId="" providerId="" clId="Web-{15DCCCE6-9FF9-4A6B-BFB2-F22D7868787B}" dt="2024-01-17T19:40:13.062" v="146"/>
          <ac:spMkLst>
            <pc:docMk/>
            <pc:sldMk cId="3077312356" sldId="267"/>
            <ac:spMk id="15" creationId="{652937FB-CDE3-46B3-8481-AB5DB8C4BABA}"/>
          </ac:spMkLst>
        </pc:spChg>
      </pc:sldChg>
      <pc:sldChg chg="modSp">
        <pc:chgData name="Karen Schantz" userId="" providerId="" clId="Web-{15DCCCE6-9FF9-4A6B-BFB2-F22D7868787B}" dt="2024-01-17T19:31:46.841" v="23" actId="20577"/>
        <pc:sldMkLst>
          <pc:docMk/>
          <pc:sldMk cId="1842840744" sldId="322"/>
        </pc:sldMkLst>
        <pc:spChg chg="mod">
          <ac:chgData name="Karen Schantz" userId="" providerId="" clId="Web-{15DCCCE6-9FF9-4A6B-BFB2-F22D7868787B}" dt="2024-01-17T19:31:46.841" v="23" actId="20577"/>
          <ac:spMkLst>
            <pc:docMk/>
            <pc:sldMk cId="1842840744" sldId="322"/>
            <ac:spMk id="27650" creationId="{74D7BEEC-CCAC-FA90-71C0-EAB4C9CB0372}"/>
          </ac:spMkLst>
        </pc:spChg>
      </pc:sldChg>
    </pc:docChg>
  </pc:docChgLst>
  <pc:docChgLst>
    <pc:chgData name="Heather Wynkoop" clId="Web-{F1CC4224-80BC-4254-B0DC-88B37819DF76}"/>
    <pc:docChg chg="modSld">
      <pc:chgData name="Heather Wynkoop" userId="" providerId="" clId="Web-{F1CC4224-80BC-4254-B0DC-88B37819DF76}" dt="2024-01-17T19:39:39.808" v="1" actId="20577"/>
      <pc:docMkLst>
        <pc:docMk/>
      </pc:docMkLst>
      <pc:sldChg chg="addSp modSp mod modClrScheme chgLayout">
        <pc:chgData name="Heather Wynkoop" userId="" providerId="" clId="Web-{F1CC4224-80BC-4254-B0DC-88B37819DF76}" dt="2024-01-17T19:39:39.808" v="1" actId="20577"/>
        <pc:sldMkLst>
          <pc:docMk/>
          <pc:sldMk cId="1049826881" sldId="319"/>
        </pc:sldMkLst>
        <pc:spChg chg="add mod ord">
          <ac:chgData name="Heather Wynkoop" userId="" providerId="" clId="Web-{F1CC4224-80BC-4254-B0DC-88B37819DF76}" dt="2024-01-17T19:39:22.869" v="0"/>
          <ac:spMkLst>
            <pc:docMk/>
            <pc:sldMk cId="1049826881" sldId="319"/>
            <ac:spMk id="2" creationId="{E41CE892-726D-2B49-16B0-D9047FDFC4D8}"/>
          </ac:spMkLst>
        </pc:spChg>
        <pc:spChg chg="add mod ord">
          <ac:chgData name="Heather Wynkoop" userId="" providerId="" clId="Web-{F1CC4224-80BC-4254-B0DC-88B37819DF76}" dt="2024-01-17T19:39:22.869" v="0"/>
          <ac:spMkLst>
            <pc:docMk/>
            <pc:sldMk cId="1049826881" sldId="319"/>
            <ac:spMk id="3" creationId="{25F31011-EFBC-E8DC-83AB-5FFADD19A4B1}"/>
          </ac:spMkLst>
        </pc:spChg>
        <pc:spChg chg="add mod ord">
          <ac:chgData name="Heather Wynkoop" userId="" providerId="" clId="Web-{F1CC4224-80BC-4254-B0DC-88B37819DF76}" dt="2024-01-17T19:39:22.869" v="0"/>
          <ac:spMkLst>
            <pc:docMk/>
            <pc:sldMk cId="1049826881" sldId="319"/>
            <ac:spMk id="4" creationId="{2E25C5B2-1419-30C9-2657-AB82E50CAC6E}"/>
          </ac:spMkLst>
        </pc:spChg>
        <pc:spChg chg="add mod ord">
          <ac:chgData name="Heather Wynkoop" userId="" providerId="" clId="Web-{F1CC4224-80BC-4254-B0DC-88B37819DF76}" dt="2024-01-17T19:39:22.869" v="0"/>
          <ac:spMkLst>
            <pc:docMk/>
            <pc:sldMk cId="1049826881" sldId="319"/>
            <ac:spMk id="5" creationId="{A4116A71-7D66-E040-4F76-CD3BA6EDD710}"/>
          </ac:spMkLst>
        </pc:spChg>
        <pc:spChg chg="add mod ord">
          <ac:chgData name="Heather Wynkoop" userId="" providerId="" clId="Web-{F1CC4224-80BC-4254-B0DC-88B37819DF76}" dt="2024-01-17T19:39:22.869" v="0"/>
          <ac:spMkLst>
            <pc:docMk/>
            <pc:sldMk cId="1049826881" sldId="319"/>
            <ac:spMk id="6" creationId="{935462D2-B7FE-CF02-7F97-E369B17EF3DA}"/>
          </ac:spMkLst>
        </pc:spChg>
        <pc:spChg chg="add mod ord">
          <ac:chgData name="Heather Wynkoop" userId="" providerId="" clId="Web-{F1CC4224-80BC-4254-B0DC-88B37819DF76}" dt="2024-01-17T19:39:22.869" v="0"/>
          <ac:spMkLst>
            <pc:docMk/>
            <pc:sldMk cId="1049826881" sldId="319"/>
            <ac:spMk id="7" creationId="{F7CE459D-81FA-1BE2-2E92-9C38E337F7B8}"/>
          </ac:spMkLst>
        </pc:spChg>
        <pc:spChg chg="mod ord">
          <ac:chgData name="Heather Wynkoop" userId="" providerId="" clId="Web-{F1CC4224-80BC-4254-B0DC-88B37819DF76}" dt="2024-01-17T19:39:39.808" v="1" actId="20577"/>
          <ac:spMkLst>
            <pc:docMk/>
            <pc:sldMk cId="1049826881" sldId="319"/>
            <ac:spMk id="16" creationId="{A9EF2C02-D8DC-7CFC-3FF5-9AA47DCE5485}"/>
          </ac:spMkLst>
        </pc:spChg>
      </pc:sldChg>
    </pc:docChg>
  </pc:docChgLst>
  <pc:docChgLst>
    <pc:chgData userId="229044803_tp_box_2" providerId="OAuth2" clId="{0F587B66-9B24-4AD5-B109-8963F48CAF5A}"/>
    <pc:docChg chg="undo redo custSel addSld delSld modSld sldOrd">
      <pc:chgData name="" userId="229044803_tp_box_2" providerId="OAuth2" clId="{0F587B66-9B24-4AD5-B109-8963F48CAF5A}" dt="2024-01-17T20:09:18.979" v="3395" actId="20577"/>
      <pc:docMkLst>
        <pc:docMk/>
      </pc:docMkLst>
      <pc:sldChg chg="modSp mod modNotesTx">
        <pc:chgData name="" userId="229044803_tp_box_2" providerId="OAuth2" clId="{0F587B66-9B24-4AD5-B109-8963F48CAF5A}" dt="2024-01-17T16:36:19.496" v="1609" actId="14100"/>
        <pc:sldMkLst>
          <pc:docMk/>
          <pc:sldMk cId="3207125036" sldId="257"/>
        </pc:sldMkLst>
        <pc:spChg chg="mod">
          <ac:chgData name="" userId="229044803_tp_box_2" providerId="OAuth2" clId="{0F587B66-9B24-4AD5-B109-8963F48CAF5A}" dt="2024-01-17T16:07:55.822" v="0" actId="14100"/>
          <ac:spMkLst>
            <pc:docMk/>
            <pc:sldMk cId="3207125036" sldId="257"/>
            <ac:spMk id="4" creationId="{DFF36EE7-AE57-42F4-ACA9-A328C1F4EA02}"/>
          </ac:spMkLst>
        </pc:spChg>
        <pc:spChg chg="mod">
          <ac:chgData name="" userId="229044803_tp_box_2" providerId="OAuth2" clId="{0F587B66-9B24-4AD5-B109-8963F48CAF5A}" dt="2024-01-17T16:18:06.687" v="1014" actId="20577"/>
          <ac:spMkLst>
            <pc:docMk/>
            <pc:sldMk cId="3207125036" sldId="257"/>
            <ac:spMk id="23" creationId="{B88939B0-5B9A-4423-AFD1-CF6B22268795}"/>
          </ac:spMkLst>
        </pc:spChg>
        <pc:picChg chg="mod">
          <ac:chgData name="" userId="229044803_tp_box_2" providerId="OAuth2" clId="{0F587B66-9B24-4AD5-B109-8963F48CAF5A}" dt="2024-01-17T16:36:19.496" v="1609" actId="14100"/>
          <ac:picMkLst>
            <pc:docMk/>
            <pc:sldMk cId="3207125036" sldId="257"/>
            <ac:picMk id="7" creationId="{3C2A7DCB-B005-424A-8446-ACA533D0BC8B}"/>
          </ac:picMkLst>
        </pc:picChg>
      </pc:sldChg>
      <pc:sldChg chg="addSp delSp modSp mod ord modClrScheme chgLayout modNotesTx">
        <pc:chgData name="" userId="229044803_tp_box_2" providerId="OAuth2" clId="{0F587B66-9B24-4AD5-B109-8963F48CAF5A}" dt="2024-01-17T16:35:36.132" v="1606" actId="255"/>
        <pc:sldMkLst>
          <pc:docMk/>
          <pc:sldMk cId="3077312356" sldId="267"/>
        </pc:sldMkLst>
        <pc:spChg chg="add mod ord">
          <ac:chgData name="" userId="229044803_tp_box_2" providerId="OAuth2" clId="{0F587B66-9B24-4AD5-B109-8963F48CAF5A}" dt="2024-01-17T16:21:16.102" v="1097" actId="20577"/>
          <ac:spMkLst>
            <pc:docMk/>
            <pc:sldMk cId="3077312356" sldId="267"/>
            <ac:spMk id="2" creationId="{42C363E1-2CD7-9647-EB6A-390EAE847808}"/>
          </ac:spMkLst>
        </pc:spChg>
        <pc:spChg chg="add del mod ord">
          <ac:chgData name="" userId="229044803_tp_box_2" providerId="OAuth2" clId="{0F587B66-9B24-4AD5-B109-8963F48CAF5A}" dt="2024-01-17T16:21:36.334" v="1099" actId="478"/>
          <ac:spMkLst>
            <pc:docMk/>
            <pc:sldMk cId="3077312356" sldId="267"/>
            <ac:spMk id="3" creationId="{338BDC5B-7740-FBE6-8DA3-48B9F8E29A45}"/>
          </ac:spMkLst>
        </pc:spChg>
        <pc:spChg chg="mod">
          <ac:chgData name="" userId="229044803_tp_box_2" providerId="OAuth2" clId="{0F587B66-9B24-4AD5-B109-8963F48CAF5A}" dt="2024-01-17T16:35:36.132" v="1606" actId="255"/>
          <ac:spMkLst>
            <pc:docMk/>
            <pc:sldMk cId="3077312356" sldId="267"/>
            <ac:spMk id="4" creationId="{65402694-5911-8D95-2E97-3751484467A2}"/>
          </ac:spMkLst>
        </pc:spChg>
        <pc:spChg chg="add del mod">
          <ac:chgData name="" userId="229044803_tp_box_2" providerId="OAuth2" clId="{0F587B66-9B24-4AD5-B109-8963F48CAF5A}" dt="2024-01-17T16:21:05.157" v="1086" actId="478"/>
          <ac:spMkLst>
            <pc:docMk/>
            <pc:sldMk cId="3077312356" sldId="267"/>
            <ac:spMk id="6" creationId="{2827E14A-4FFB-A46B-D5D8-0F6B6BFA1867}"/>
          </ac:spMkLst>
        </pc:spChg>
        <pc:picChg chg="del mod ord">
          <ac:chgData name="" userId="229044803_tp_box_2" providerId="OAuth2" clId="{0F587B66-9B24-4AD5-B109-8963F48CAF5A}" dt="2024-01-17T16:20:59.543" v="1085" actId="478"/>
          <ac:picMkLst>
            <pc:docMk/>
            <pc:sldMk cId="3077312356" sldId="267"/>
            <ac:picMk id="13" creationId="{FEB910A3-4C94-4A0C-AC72-88985A7BA967}"/>
          </ac:picMkLst>
        </pc:picChg>
      </pc:sldChg>
      <pc:sldChg chg="modNotesTx">
        <pc:chgData name="" userId="229044803_tp_box_2" providerId="OAuth2" clId="{0F587B66-9B24-4AD5-B109-8963F48CAF5A}" dt="2024-01-17T16:12:26.841" v="576" actId="20577"/>
        <pc:sldMkLst>
          <pc:docMk/>
          <pc:sldMk cId="342267694" sldId="285"/>
        </pc:sldMkLst>
      </pc:sldChg>
      <pc:sldChg chg="addSp delSp modSp mod modClrScheme chgLayout modNotesTx">
        <pc:chgData name="" userId="229044803_tp_box_2" providerId="OAuth2" clId="{0F587B66-9B24-4AD5-B109-8963F48CAF5A}" dt="2024-01-17T16:54:23.065" v="1833" actId="20577"/>
        <pc:sldMkLst>
          <pc:docMk/>
          <pc:sldMk cId="2546660157" sldId="297"/>
        </pc:sldMkLst>
        <pc:spChg chg="add del mod ord">
          <ac:chgData name="" userId="229044803_tp_box_2" providerId="OAuth2" clId="{0F587B66-9B24-4AD5-B109-8963F48CAF5A}" dt="2024-01-17T16:26:56.585" v="1398" actId="700"/>
          <ac:spMkLst>
            <pc:docMk/>
            <pc:sldMk cId="2546660157" sldId="297"/>
            <ac:spMk id="2" creationId="{B7B1C047-3EF7-B928-878E-55A4A7D31CD7}"/>
          </ac:spMkLst>
        </pc:spChg>
        <pc:spChg chg="add del mod ord">
          <ac:chgData name="" userId="229044803_tp_box_2" providerId="OAuth2" clId="{0F587B66-9B24-4AD5-B109-8963F48CAF5A}" dt="2024-01-17T16:27:19.814" v="1403" actId="700"/>
          <ac:spMkLst>
            <pc:docMk/>
            <pc:sldMk cId="2546660157" sldId="297"/>
            <ac:spMk id="4" creationId="{63679F4E-214A-BA18-08F6-671C87DDBD00}"/>
          </ac:spMkLst>
        </pc:spChg>
        <pc:spChg chg="add del mod">
          <ac:chgData name="" userId="229044803_tp_box_2" providerId="OAuth2" clId="{0F587B66-9B24-4AD5-B109-8963F48CAF5A}" dt="2024-01-17T16:27:08.039" v="1401" actId="478"/>
          <ac:spMkLst>
            <pc:docMk/>
            <pc:sldMk cId="2546660157" sldId="297"/>
            <ac:spMk id="7" creationId="{1899A705-895F-396E-02E1-066911015F7D}"/>
          </ac:spMkLst>
        </pc:spChg>
        <pc:spChg chg="add mod ord">
          <ac:chgData name="" userId="229044803_tp_box_2" providerId="OAuth2" clId="{0F587B66-9B24-4AD5-B109-8963F48CAF5A}" dt="2024-01-17T16:34:35.094" v="1602" actId="15"/>
          <ac:spMkLst>
            <pc:docMk/>
            <pc:sldMk cId="2546660157" sldId="297"/>
            <ac:spMk id="8" creationId="{5176567D-D6E0-5E15-A0B9-662A5B17B82D}"/>
          </ac:spMkLst>
        </pc:spChg>
        <pc:spChg chg="add del mod ord">
          <ac:chgData name="" userId="229044803_tp_box_2" providerId="OAuth2" clId="{0F587B66-9B24-4AD5-B109-8963F48CAF5A}" dt="2024-01-17T16:28:58.791" v="1462" actId="478"/>
          <ac:spMkLst>
            <pc:docMk/>
            <pc:sldMk cId="2546660157" sldId="297"/>
            <ac:spMk id="13" creationId="{BAC18AA6-6EA6-A4FA-0FE1-73C9B05FCF33}"/>
          </ac:spMkLst>
        </pc:spChg>
        <pc:spChg chg="add del mod ord">
          <ac:chgData name="" userId="229044803_tp_box_2" providerId="OAuth2" clId="{0F587B66-9B24-4AD5-B109-8963F48CAF5A}" dt="2024-01-17T16:29:01.784" v="1464" actId="478"/>
          <ac:spMkLst>
            <pc:docMk/>
            <pc:sldMk cId="2546660157" sldId="297"/>
            <ac:spMk id="17" creationId="{44B43D13-B560-1DC8-1FB8-4BD17C96D3D5}"/>
          </ac:spMkLst>
        </pc:spChg>
        <pc:spChg chg="add del mod">
          <ac:chgData name="" userId="229044803_tp_box_2" providerId="OAuth2" clId="{0F587B66-9B24-4AD5-B109-8963F48CAF5A}" dt="2024-01-17T16:27:30.698" v="1406" actId="478"/>
          <ac:spMkLst>
            <pc:docMk/>
            <pc:sldMk cId="2546660157" sldId="297"/>
            <ac:spMk id="19" creationId="{D848C1A4-979B-DE0A-A6C7-6A731D917921}"/>
          </ac:spMkLst>
        </pc:spChg>
        <pc:spChg chg="add del mod">
          <ac:chgData name="" userId="229044803_tp_box_2" providerId="OAuth2" clId="{0F587B66-9B24-4AD5-B109-8963F48CAF5A}" dt="2024-01-17T16:27:37.173" v="1408" actId="478"/>
          <ac:spMkLst>
            <pc:docMk/>
            <pc:sldMk cId="2546660157" sldId="297"/>
            <ac:spMk id="21" creationId="{B87FCDD6-8101-49AE-DAC7-7A20F5B3D897}"/>
          </ac:spMkLst>
        </pc:spChg>
        <pc:spChg chg="mod ord">
          <ac:chgData name="" userId="229044803_tp_box_2" providerId="OAuth2" clId="{0F587B66-9B24-4AD5-B109-8963F48CAF5A}" dt="2024-01-17T16:30:49.697" v="1545" actId="255"/>
          <ac:spMkLst>
            <pc:docMk/>
            <pc:sldMk cId="2546660157" sldId="297"/>
            <ac:spMk id="33" creationId="{18CDD97B-6E25-4FB4-B239-493E54AA0830}"/>
          </ac:spMkLst>
        </pc:spChg>
        <pc:spChg chg="add del mod ord">
          <ac:chgData name="" userId="229044803_tp_box_2" providerId="OAuth2" clId="{0F587B66-9B24-4AD5-B109-8963F48CAF5A}" dt="2024-01-17T16:33:51.873" v="1586" actId="478"/>
          <ac:spMkLst>
            <pc:docMk/>
            <pc:sldMk cId="2546660157" sldId="297"/>
            <ac:spMk id="34" creationId="{859D862E-AE8E-482F-9E23-3C096FF03E54}"/>
          </ac:spMkLst>
        </pc:spChg>
        <pc:grpChg chg="del">
          <ac:chgData name="" userId="229044803_tp_box_2" providerId="OAuth2" clId="{0F587B66-9B24-4AD5-B109-8963F48CAF5A}" dt="2024-01-17T16:27:09.295" v="1402" actId="478"/>
          <ac:grpSpMkLst>
            <pc:docMk/>
            <pc:sldMk cId="2546660157" sldId="297"/>
            <ac:grpSpMk id="9" creationId="{E7969C14-1078-4610-9BC5-74119C9B87BE}"/>
          </ac:grpSpMkLst>
        </pc:grpChg>
        <pc:picChg chg="del mod ord">
          <ac:chgData name="" userId="229044803_tp_box_2" providerId="OAuth2" clId="{0F587B66-9B24-4AD5-B109-8963F48CAF5A}" dt="2024-01-17T16:27:02.858" v="1400" actId="478"/>
          <ac:picMkLst>
            <pc:docMk/>
            <pc:sldMk cId="2546660157" sldId="297"/>
            <ac:picMk id="5" creationId="{70316739-C7FA-4487-B86B-6CE17B09B020}"/>
          </ac:picMkLst>
        </pc:picChg>
        <pc:picChg chg="del mod ord">
          <ac:chgData name="" userId="229044803_tp_box_2" providerId="OAuth2" clId="{0F587B66-9B24-4AD5-B109-8963F48CAF5A}" dt="2024-01-17T16:27:00.840" v="1399" actId="478"/>
          <ac:picMkLst>
            <pc:docMk/>
            <pc:sldMk cId="2546660157" sldId="297"/>
            <ac:picMk id="16" creationId="{141CBC39-54B4-4424-84FB-FDAABDFFAE1A}"/>
          </ac:picMkLst>
        </pc:picChg>
      </pc:sldChg>
      <pc:sldChg chg="delSp modSp mod modNotesTx">
        <pc:chgData name="" userId="229044803_tp_box_2" providerId="OAuth2" clId="{0F587B66-9B24-4AD5-B109-8963F48CAF5A}" dt="2024-01-17T20:09:18.979" v="3395" actId="20577"/>
        <pc:sldMkLst>
          <pc:docMk/>
          <pc:sldMk cId="1049826881" sldId="319"/>
        </pc:sldMkLst>
        <pc:spChg chg="mod">
          <ac:chgData name="" userId="229044803_tp_box_2" providerId="OAuth2" clId="{0F587B66-9B24-4AD5-B109-8963F48CAF5A}" dt="2024-01-17T19:57:20.648" v="2188" actId="1076"/>
          <ac:spMkLst>
            <pc:docMk/>
            <pc:sldMk cId="1049826881" sldId="319"/>
            <ac:spMk id="2" creationId="{E41CE892-726D-2B49-16B0-D9047FDFC4D8}"/>
          </ac:spMkLst>
        </pc:spChg>
        <pc:spChg chg="mod">
          <ac:chgData name="" userId="229044803_tp_box_2" providerId="OAuth2" clId="{0F587B66-9B24-4AD5-B109-8963F48CAF5A}" dt="2024-01-17T19:57:14.243" v="2187" actId="14100"/>
          <ac:spMkLst>
            <pc:docMk/>
            <pc:sldMk cId="1049826881" sldId="319"/>
            <ac:spMk id="3" creationId="{25F31011-EFBC-E8DC-83AB-5FFADD19A4B1}"/>
          </ac:spMkLst>
        </pc:spChg>
        <pc:spChg chg="del">
          <ac:chgData name="" userId="229044803_tp_box_2" providerId="OAuth2" clId="{0F587B66-9B24-4AD5-B109-8963F48CAF5A}" dt="2024-01-17T19:40:38.610" v="1859" actId="478"/>
          <ac:spMkLst>
            <pc:docMk/>
            <pc:sldMk cId="1049826881" sldId="319"/>
            <ac:spMk id="4" creationId="{2E25C5B2-1419-30C9-2657-AB82E50CAC6E}"/>
          </ac:spMkLst>
        </pc:spChg>
        <pc:spChg chg="del">
          <ac:chgData name="" userId="229044803_tp_box_2" providerId="OAuth2" clId="{0F587B66-9B24-4AD5-B109-8963F48CAF5A}" dt="2024-01-17T19:40:40.041" v="1860" actId="478"/>
          <ac:spMkLst>
            <pc:docMk/>
            <pc:sldMk cId="1049826881" sldId="319"/>
            <ac:spMk id="5" creationId="{A4116A71-7D66-E040-4F76-CD3BA6EDD710}"/>
          </ac:spMkLst>
        </pc:spChg>
        <pc:spChg chg="mod">
          <ac:chgData name="" userId="229044803_tp_box_2" providerId="OAuth2" clId="{0F587B66-9B24-4AD5-B109-8963F48CAF5A}" dt="2024-01-17T19:51:37.224" v="2073" actId="122"/>
          <ac:spMkLst>
            <pc:docMk/>
            <pc:sldMk cId="1049826881" sldId="319"/>
            <ac:spMk id="6" creationId="{935462D2-B7FE-CF02-7F97-E369B17EF3DA}"/>
          </ac:spMkLst>
        </pc:spChg>
        <pc:spChg chg="mod">
          <ac:chgData name="" userId="229044803_tp_box_2" providerId="OAuth2" clId="{0F587B66-9B24-4AD5-B109-8963F48CAF5A}" dt="2024-01-17T19:53:49.513" v="2082" actId="27636"/>
          <ac:spMkLst>
            <pc:docMk/>
            <pc:sldMk cId="1049826881" sldId="319"/>
            <ac:spMk id="7" creationId="{F7CE459D-81FA-1BE2-2E92-9C38E337F7B8}"/>
          </ac:spMkLst>
        </pc:spChg>
        <pc:spChg chg="mod">
          <ac:chgData name="" userId="229044803_tp_box_2" providerId="OAuth2" clId="{0F587B66-9B24-4AD5-B109-8963F48CAF5A}" dt="2024-01-17T19:44:21.770" v="1944" actId="20577"/>
          <ac:spMkLst>
            <pc:docMk/>
            <pc:sldMk cId="1049826881" sldId="319"/>
            <ac:spMk id="16" creationId="{A9EF2C02-D8DC-7CFC-3FF5-9AA47DCE5485}"/>
          </ac:spMkLst>
        </pc:spChg>
      </pc:sldChg>
      <pc:sldChg chg="delSp modSp del mod">
        <pc:chgData name="" userId="229044803_tp_box_2" providerId="OAuth2" clId="{0F587B66-9B24-4AD5-B109-8963F48CAF5A}" dt="2024-01-17T16:36:37.262" v="1610" actId="2696"/>
        <pc:sldMkLst>
          <pc:docMk/>
          <pc:sldMk cId="2045927500" sldId="321"/>
        </pc:sldMkLst>
        <pc:spChg chg="mod">
          <ac:chgData name="" userId="229044803_tp_box_2" providerId="OAuth2" clId="{0F587B66-9B24-4AD5-B109-8963F48CAF5A}" dt="2024-01-17T16:33:14.825" v="1580" actId="21"/>
          <ac:spMkLst>
            <pc:docMk/>
            <pc:sldMk cId="2045927500" sldId="321"/>
            <ac:spMk id="34" creationId="{859D862E-AE8E-482F-9E23-3C096FF03E54}"/>
          </ac:spMkLst>
        </pc:spChg>
        <pc:grpChg chg="del">
          <ac:chgData name="" userId="229044803_tp_box_2" providerId="OAuth2" clId="{0F587B66-9B24-4AD5-B109-8963F48CAF5A}" dt="2024-01-17T16:31:09.231" v="1548" actId="478"/>
          <ac:grpSpMkLst>
            <pc:docMk/>
            <pc:sldMk cId="2045927500" sldId="321"/>
            <ac:grpSpMk id="9" creationId="{E7969C14-1078-4610-9BC5-74119C9B87BE}"/>
          </ac:grpSpMkLst>
        </pc:grpChg>
      </pc:sldChg>
      <pc:sldChg chg="modSp add mod ord modNotesTx">
        <pc:chgData name="" userId="229044803_tp_box_2" providerId="OAuth2" clId="{0F587B66-9B24-4AD5-B109-8963F48CAF5A}" dt="2024-01-17T16:53:56.484" v="1789" actId="20577"/>
        <pc:sldMkLst>
          <pc:docMk/>
          <pc:sldMk cId="2747654170" sldId="323"/>
        </pc:sldMkLst>
        <pc:spChg chg="mod">
          <ac:chgData name="" userId="229044803_tp_box_2" providerId="OAuth2" clId="{0F587B66-9B24-4AD5-B109-8963F48CAF5A}" dt="2024-01-17T16:38:08.213" v="1619" actId="255"/>
          <ac:spMkLst>
            <pc:docMk/>
            <pc:sldMk cId="2747654170" sldId="323"/>
            <ac:spMk id="8" creationId="{5176567D-D6E0-5E15-A0B9-662A5B17B82D}"/>
          </ac:spMkLst>
        </pc:spChg>
        <pc:spChg chg="mod">
          <ac:chgData name="" userId="229044803_tp_box_2" providerId="OAuth2" clId="{0F587B66-9B24-4AD5-B109-8963F48CAF5A}" dt="2024-01-17T16:37:49.390" v="1617" actId="1076"/>
          <ac:spMkLst>
            <pc:docMk/>
            <pc:sldMk cId="2747654170" sldId="323"/>
            <ac:spMk id="33" creationId="{18CDD97B-6E25-4FB4-B239-493E54AA0830}"/>
          </ac:spMkLst>
        </pc:spChg>
      </pc:sldChg>
      <pc:sldChg chg="addSp delSp modSp mod modClrScheme chgLayout">
        <pc:chgData name="" userId="229044803_tp_box_2" providerId="OAuth2" clId="{0F587B66-9B24-4AD5-B109-8963F48CAF5A}" dt="2024-01-17T19:36:59.495" v="1854" actId="14100"/>
        <pc:sldMkLst>
          <pc:docMk/>
          <pc:sldMk cId="2115194042" sldId="324"/>
        </pc:sldMkLst>
        <pc:spChg chg="mod ord">
          <ac:chgData name="" userId="229044803_tp_box_2" providerId="OAuth2" clId="{0F587B66-9B24-4AD5-B109-8963F48CAF5A}" dt="2024-01-17T19:36:59.495" v="1854" actId="14100"/>
          <ac:spMkLst>
            <pc:docMk/>
            <pc:sldMk cId="2115194042" sldId="324"/>
            <ac:spMk id="2" creationId="{A9DEE1FF-7F98-06F9-D68D-92916EB4AC8C}"/>
          </ac:spMkLst>
        </pc:spChg>
        <pc:spChg chg="del">
          <ac:chgData name="" userId="229044803_tp_box_2" providerId="OAuth2" clId="{0F587B66-9B24-4AD5-B109-8963F48CAF5A}" dt="2024-01-17T19:35:22.935" v="1834" actId="26606"/>
          <ac:spMkLst>
            <pc:docMk/>
            <pc:sldMk cId="2115194042" sldId="324"/>
            <ac:spMk id="3" creationId="{A070359A-4CDE-3CBE-F093-7D78FAE57A06}"/>
          </ac:spMkLst>
        </pc:spChg>
        <pc:spChg chg="del">
          <ac:chgData name="" userId="229044803_tp_box_2" providerId="OAuth2" clId="{0F587B66-9B24-4AD5-B109-8963F48CAF5A}" dt="2024-01-17T19:35:22.935" v="1834" actId="26606"/>
          <ac:spMkLst>
            <pc:docMk/>
            <pc:sldMk cId="2115194042" sldId="324"/>
            <ac:spMk id="4" creationId="{9A36AA3A-7D48-2A43-BAEB-7FA7FA9DD384}"/>
          </ac:spMkLst>
        </pc:spChg>
        <pc:spChg chg="del mod">
          <ac:chgData name="" userId="229044803_tp_box_2" providerId="OAuth2" clId="{0F587B66-9B24-4AD5-B109-8963F48CAF5A}" dt="2024-01-17T19:36:03.327" v="1841" actId="478"/>
          <ac:spMkLst>
            <pc:docMk/>
            <pc:sldMk cId="2115194042" sldId="324"/>
            <ac:spMk id="5" creationId="{13B8811E-27B7-074E-C1C6-B1CC72DDED65}"/>
          </ac:spMkLst>
        </pc:spChg>
        <pc:spChg chg="del mod">
          <ac:chgData name="" userId="229044803_tp_box_2" providerId="OAuth2" clId="{0F587B66-9B24-4AD5-B109-8963F48CAF5A}" dt="2024-01-17T19:36:05.679" v="1843" actId="478"/>
          <ac:spMkLst>
            <pc:docMk/>
            <pc:sldMk cId="2115194042" sldId="324"/>
            <ac:spMk id="6" creationId="{E04FE5A6-4240-088A-B268-28C25471B43F}"/>
          </ac:spMkLst>
        </pc:spChg>
        <pc:spChg chg="mod ord modVis">
          <ac:chgData name="" userId="229044803_tp_box_2" providerId="OAuth2" clId="{0F587B66-9B24-4AD5-B109-8963F48CAF5A}" dt="2024-01-17T19:36:20.344" v="1844" actId="26606"/>
          <ac:spMkLst>
            <pc:docMk/>
            <pc:sldMk cId="2115194042" sldId="324"/>
            <ac:spMk id="7" creationId="{AE5CB993-D282-FFA3-DC9D-C53255720F4F}"/>
          </ac:spMkLst>
        </pc:spChg>
        <pc:spChg chg="add del mod">
          <ac:chgData name="" userId="229044803_tp_box_2" providerId="OAuth2" clId="{0F587B66-9B24-4AD5-B109-8963F48CAF5A}" dt="2024-01-17T19:36:26.199" v="1845" actId="478"/>
          <ac:spMkLst>
            <pc:docMk/>
            <pc:sldMk cId="2115194042" sldId="324"/>
            <ac:spMk id="9" creationId="{79A874CE-001B-81C4-B238-139794622FE6}"/>
          </ac:spMkLst>
        </pc:spChg>
        <pc:spChg chg="add del mod">
          <ac:chgData name="" userId="229044803_tp_box_2" providerId="OAuth2" clId="{0F587B66-9B24-4AD5-B109-8963F48CAF5A}" dt="2024-01-17T19:36:46.487" v="1849" actId="478"/>
          <ac:spMkLst>
            <pc:docMk/>
            <pc:sldMk cId="2115194042" sldId="324"/>
            <ac:spMk id="10" creationId="{07BF948D-ED0C-6AF4-331B-6EA08C7C45AD}"/>
          </ac:spMkLst>
        </pc:spChg>
        <pc:spChg chg="add del mod">
          <ac:chgData name="" userId="229044803_tp_box_2" providerId="OAuth2" clId="{0F587B66-9B24-4AD5-B109-8963F48CAF5A}" dt="2024-01-17T19:36:48.677" v="1850" actId="478"/>
          <ac:spMkLst>
            <pc:docMk/>
            <pc:sldMk cId="2115194042" sldId="324"/>
            <ac:spMk id="11" creationId="{2AF90CB6-2771-9BDF-22A3-73B11FCCFF9F}"/>
          </ac:spMkLst>
        </pc:spChg>
        <pc:spChg chg="add del mod">
          <ac:chgData name="" userId="229044803_tp_box_2" providerId="OAuth2" clId="{0F587B66-9B24-4AD5-B109-8963F48CAF5A}" dt="2024-01-17T19:35:28.990" v="1835" actId="478"/>
          <ac:spMkLst>
            <pc:docMk/>
            <pc:sldMk cId="2115194042" sldId="324"/>
            <ac:spMk id="12" creationId="{7B2E5692-DAC1-48CD-8965-582E3B2D8F33}"/>
          </ac:spMkLst>
        </pc:spChg>
        <pc:spChg chg="add del mod">
          <ac:chgData name="" userId="229044803_tp_box_2" providerId="OAuth2" clId="{0F587B66-9B24-4AD5-B109-8963F48CAF5A}" dt="2024-01-17T19:35:39.278" v="1836" actId="478"/>
          <ac:spMkLst>
            <pc:docMk/>
            <pc:sldMk cId="2115194042" sldId="324"/>
            <ac:spMk id="14" creationId="{D033417D-6991-EC6A-05F7-A05183BD78AE}"/>
          </ac:spMkLst>
        </pc:spChg>
        <pc:spChg chg="add mod">
          <ac:chgData name="" userId="229044803_tp_box_2" providerId="OAuth2" clId="{0F587B66-9B24-4AD5-B109-8963F48CAF5A}" dt="2024-01-17T19:36:34.311" v="1846" actId="26606"/>
          <ac:spMkLst>
            <pc:docMk/>
            <pc:sldMk cId="2115194042" sldId="324"/>
            <ac:spMk id="16" creationId="{99BFD98F-9AA0-FD1F-F428-1E5D5427FF8D}"/>
          </ac:spMkLst>
        </pc:spChg>
        <pc:spChg chg="add del mod">
          <ac:chgData name="" userId="229044803_tp_box_2" providerId="OAuth2" clId="{0F587B66-9B24-4AD5-B109-8963F48CAF5A}" dt="2024-01-17T19:36:44.936" v="1848" actId="478"/>
          <ac:spMkLst>
            <pc:docMk/>
            <pc:sldMk cId="2115194042" sldId="324"/>
            <ac:spMk id="18" creationId="{777BB64E-AAB0-CF1A-E50A-D3471E451655}"/>
          </ac:spMkLst>
        </pc:spChg>
      </pc:sldChg>
      <pc:sldMasterChg chg="delSldLayout">
        <pc:chgData name="" userId="229044803_tp_box_2" providerId="OAuth2" clId="{0F587B66-9B24-4AD5-B109-8963F48CAF5A}" dt="2024-01-17T16:36:37.262" v="1610" actId="2696"/>
        <pc:sldMasterMkLst>
          <pc:docMk/>
          <pc:sldMasterMk cId="1636003154" sldId="2147483648"/>
        </pc:sldMasterMkLst>
        <pc:sldLayoutChg chg="del">
          <pc:chgData name="" userId="229044803_tp_box_2" providerId="OAuth2" clId="{0F587B66-9B24-4AD5-B109-8963F48CAF5A}" dt="2024-01-17T16:36:37.262" v="1610" actId="2696"/>
          <pc:sldLayoutMkLst>
            <pc:docMk/>
            <pc:sldMasterMk cId="1636003154" sldId="2147483648"/>
            <pc:sldLayoutMk cId="2789204894" sldId="2147483668"/>
          </pc:sldLayoutMkLst>
        </pc:sldLayoutChg>
      </pc:sldMasterChg>
    </pc:docChg>
  </pc:docChgLst>
  <pc:docChgLst>
    <pc:chgData name="Heather Wynkoop" clId="Web-{797212AB-43E4-42EE-860E-796AEA60CDB5}"/>
    <pc:docChg chg="addSld delSld modSld">
      <pc:chgData name="Heather Wynkoop" userId="" providerId="" clId="Web-{797212AB-43E4-42EE-860E-796AEA60CDB5}" dt="2024-01-17T19:34:36.061" v="20"/>
      <pc:docMkLst>
        <pc:docMk/>
      </pc:docMkLst>
      <pc:sldChg chg="del">
        <pc:chgData name="Heather Wynkoop" userId="" providerId="" clId="Web-{797212AB-43E4-42EE-860E-796AEA60CDB5}" dt="2024-01-17T19:34:36.061" v="20"/>
        <pc:sldMkLst>
          <pc:docMk/>
          <pc:sldMk cId="342267694" sldId="285"/>
        </pc:sldMkLst>
      </pc:sldChg>
      <pc:sldChg chg="modSp new modNotes">
        <pc:chgData name="Heather Wynkoop" userId="" providerId="" clId="Web-{797212AB-43E4-42EE-860E-796AEA60CDB5}" dt="2024-01-17T19:34:32.967" v="19"/>
        <pc:sldMkLst>
          <pc:docMk/>
          <pc:sldMk cId="2115194042" sldId="324"/>
        </pc:sldMkLst>
        <pc:spChg chg="mod">
          <ac:chgData name="Heather Wynkoop" userId="" providerId="" clId="Web-{797212AB-43E4-42EE-860E-796AEA60CDB5}" dt="2024-01-17T19:33:37.825" v="7" actId="20577"/>
          <ac:spMkLst>
            <pc:docMk/>
            <pc:sldMk cId="2115194042" sldId="324"/>
            <ac:spMk id="2" creationId="{A9DEE1FF-7F98-06F9-D68D-92916EB4AC8C}"/>
          </ac:spMkLst>
        </pc:spChg>
      </pc:sldChg>
    </pc:docChg>
  </pc:docChgLst>
  <pc:docChgLst>
    <pc:chgData userId="229044803_tp_box_2" providerId="OAuth2" clId="{3AA134A9-F411-4C8E-85AF-F60E3462FB72}"/>
    <pc:docChg chg="undo custSel addSld modSld">
      <pc:chgData name="" userId="229044803_tp_box_2" providerId="OAuth2" clId="{3AA134A9-F411-4C8E-85AF-F60E3462FB72}" dt="2023-12-13T03:21:49.572" v="437" actId="20577"/>
      <pc:docMkLst>
        <pc:docMk/>
      </pc:docMkLst>
      <pc:sldChg chg="modSp mod">
        <pc:chgData name="" userId="229044803_tp_box_2" providerId="OAuth2" clId="{3AA134A9-F411-4C8E-85AF-F60E3462FB72}" dt="2023-12-13T01:13:43.119" v="218" actId="255"/>
        <pc:sldMkLst>
          <pc:docMk/>
          <pc:sldMk cId="0" sldId="258"/>
        </pc:sldMkLst>
        <pc:spChg chg="mod">
          <ac:chgData name="" userId="229044803_tp_box_2" providerId="OAuth2" clId="{3AA134A9-F411-4C8E-85AF-F60E3462FB72}" dt="2023-12-13T01:13:43.119" v="218" actId="255"/>
          <ac:spMkLst>
            <pc:docMk/>
            <pc:sldMk cId="0" sldId="258"/>
            <ac:spMk id="27650" creationId="{74D7BEEC-CCAC-FA90-71C0-EAB4C9CB0372}"/>
          </ac:spMkLst>
        </pc:spChg>
      </pc:sldChg>
      <pc:sldChg chg="addSp delSp modSp mod">
        <pc:chgData name="" userId="229044803_tp_box_2" providerId="OAuth2" clId="{3AA134A9-F411-4C8E-85AF-F60E3462FB72}" dt="2023-12-13T03:19:59.458" v="370" actId="1076"/>
        <pc:sldMkLst>
          <pc:docMk/>
          <pc:sldMk cId="3077312356" sldId="267"/>
        </pc:sldMkLst>
        <pc:spChg chg="add del mod">
          <ac:chgData name="" userId="229044803_tp_box_2" providerId="OAuth2" clId="{3AA134A9-F411-4C8E-85AF-F60E3462FB72}" dt="2023-12-13T03:19:47.871" v="366" actId="478"/>
          <ac:spMkLst>
            <pc:docMk/>
            <pc:sldMk cId="3077312356" sldId="267"/>
            <ac:spMk id="3" creationId="{34BC6C4F-5F1C-7D5C-CD7C-DFC4E6D511A1}"/>
          </ac:spMkLst>
        </pc:spChg>
        <pc:spChg chg="mod">
          <ac:chgData name="" userId="229044803_tp_box_2" providerId="OAuth2" clId="{3AA134A9-F411-4C8E-85AF-F60E3462FB72}" dt="2023-12-13T03:19:59.458" v="370" actId="1076"/>
          <ac:spMkLst>
            <pc:docMk/>
            <pc:sldMk cId="3077312356" sldId="267"/>
            <ac:spMk id="4" creationId="{65402694-5911-8D95-2E97-3751484467A2}"/>
          </ac:spMkLst>
        </pc:spChg>
        <pc:spChg chg="add del mod">
          <ac:chgData name="" userId="229044803_tp_box_2" providerId="OAuth2" clId="{3AA134A9-F411-4C8E-85AF-F60E3462FB72}" dt="2023-12-13T03:19:52.314" v="369" actId="478"/>
          <ac:spMkLst>
            <pc:docMk/>
            <pc:sldMk cId="3077312356" sldId="267"/>
            <ac:spMk id="6" creationId="{E2C00187-7A74-0A90-4337-7E614E5AEA2E}"/>
          </ac:spMkLst>
        </pc:spChg>
        <pc:spChg chg="del mod">
          <ac:chgData name="" userId="229044803_tp_box_2" providerId="OAuth2" clId="{3AA134A9-F411-4C8E-85AF-F60E3462FB72}" dt="2023-12-13T03:19:46.176" v="365" actId="478"/>
          <ac:spMkLst>
            <pc:docMk/>
            <pc:sldMk cId="3077312356" sldId="267"/>
            <ac:spMk id="33" creationId="{18CDD97B-6E25-4FB4-B239-493E54AA0830}"/>
          </ac:spMkLst>
        </pc:spChg>
        <pc:spChg chg="del mod">
          <ac:chgData name="" userId="229044803_tp_box_2" providerId="OAuth2" clId="{3AA134A9-F411-4C8E-85AF-F60E3462FB72}" dt="2023-12-13T03:19:51.204" v="368" actId="478"/>
          <ac:spMkLst>
            <pc:docMk/>
            <pc:sldMk cId="3077312356" sldId="267"/>
            <ac:spMk id="34" creationId="{859D862E-AE8E-482F-9E23-3C096FF03E54}"/>
          </ac:spMkLst>
        </pc:spChg>
      </pc:sldChg>
      <pc:sldChg chg="modSp mod">
        <pc:chgData name="" userId="229044803_tp_box_2" providerId="OAuth2" clId="{3AA134A9-F411-4C8E-85AF-F60E3462FB72}" dt="2023-12-13T03:16:01.779" v="351" actId="27636"/>
        <pc:sldMkLst>
          <pc:docMk/>
          <pc:sldMk cId="3958128631" sldId="269"/>
        </pc:sldMkLst>
        <pc:spChg chg="mod">
          <ac:chgData name="" userId="229044803_tp_box_2" providerId="OAuth2" clId="{3AA134A9-F411-4C8E-85AF-F60E3462FB72}" dt="2023-12-13T03:16:01.779" v="351" actId="27636"/>
          <ac:spMkLst>
            <pc:docMk/>
            <pc:sldMk cId="3958128631" sldId="269"/>
            <ac:spMk id="2" creationId="{00000000-0000-0000-0000-000000000000}"/>
          </ac:spMkLst>
        </pc:spChg>
      </pc:sldChg>
      <pc:sldChg chg="modSp mod modNotesTx">
        <pc:chgData name="" userId="229044803_tp_box_2" providerId="OAuth2" clId="{3AA134A9-F411-4C8E-85AF-F60E3462FB72}" dt="2023-12-13T01:03:09.145" v="49"/>
        <pc:sldMkLst>
          <pc:docMk/>
          <pc:sldMk cId="417536504" sldId="272"/>
        </pc:sldMkLst>
        <pc:spChg chg="mod">
          <ac:chgData name="" userId="229044803_tp_box_2" providerId="OAuth2" clId="{3AA134A9-F411-4C8E-85AF-F60E3462FB72}" dt="2023-12-13T01:02:33.981" v="23" actId="20577"/>
          <ac:spMkLst>
            <pc:docMk/>
            <pc:sldMk cId="417536504" sldId="272"/>
            <ac:spMk id="2" creationId="{43B8BB83-CA62-C813-5584-9F9C32557A2B}"/>
          </ac:spMkLst>
        </pc:spChg>
      </pc:sldChg>
      <pc:sldChg chg="modSp mod">
        <pc:chgData name="" userId="229044803_tp_box_2" providerId="OAuth2" clId="{3AA134A9-F411-4C8E-85AF-F60E3462FB72}" dt="2023-12-13T01:12:30.205" v="210" actId="20577"/>
        <pc:sldMkLst>
          <pc:docMk/>
          <pc:sldMk cId="3474133943" sldId="273"/>
        </pc:sldMkLst>
        <pc:spChg chg="mod">
          <ac:chgData name="" userId="229044803_tp_box_2" providerId="OAuth2" clId="{3AA134A9-F411-4C8E-85AF-F60E3462FB72}" dt="2023-12-13T01:12:21.460" v="207" actId="20577"/>
          <ac:spMkLst>
            <pc:docMk/>
            <pc:sldMk cId="3474133943" sldId="273"/>
            <ac:spMk id="38" creationId="{C340AE2D-358F-8E44-8917-49B77A046183}"/>
          </ac:spMkLst>
        </pc:spChg>
        <pc:spChg chg="mod">
          <ac:chgData name="" userId="229044803_tp_box_2" providerId="OAuth2" clId="{3AA134A9-F411-4C8E-85AF-F60E3462FB72}" dt="2023-12-13T01:12:27.958" v="209" actId="20577"/>
          <ac:spMkLst>
            <pc:docMk/>
            <pc:sldMk cId="3474133943" sldId="273"/>
            <ac:spMk id="39" creationId="{8678EDAB-852B-B6D4-863D-93BA942D4984}"/>
          </ac:spMkLst>
        </pc:spChg>
        <pc:spChg chg="mod">
          <ac:chgData name="" userId="229044803_tp_box_2" providerId="OAuth2" clId="{3AA134A9-F411-4C8E-85AF-F60E3462FB72}" dt="2023-12-13T01:12:25.213" v="208" actId="20577"/>
          <ac:spMkLst>
            <pc:docMk/>
            <pc:sldMk cId="3474133943" sldId="273"/>
            <ac:spMk id="40" creationId="{D09A0211-1E41-8BBF-921D-FEC3635D22AE}"/>
          </ac:spMkLst>
        </pc:spChg>
        <pc:spChg chg="mod">
          <ac:chgData name="" userId="229044803_tp_box_2" providerId="OAuth2" clId="{3AA134A9-F411-4C8E-85AF-F60E3462FB72}" dt="2023-12-13T01:12:30.205" v="210" actId="20577"/>
          <ac:spMkLst>
            <pc:docMk/>
            <pc:sldMk cId="3474133943" sldId="273"/>
            <ac:spMk id="42" creationId="{1D3B0018-7F37-068D-66B7-750CF8AC7991}"/>
          </ac:spMkLst>
        </pc:spChg>
      </pc:sldChg>
      <pc:sldChg chg="delSp modSp mod delAnim modAnim">
        <pc:chgData name="" userId="229044803_tp_box_2" providerId="OAuth2" clId="{3AA134A9-F411-4C8E-85AF-F60E3462FB72}" dt="2023-12-13T03:21:49.572" v="437" actId="20577"/>
        <pc:sldMkLst>
          <pc:docMk/>
          <pc:sldMk cId="342267694" sldId="285"/>
        </pc:sldMkLst>
        <pc:spChg chg="mod">
          <ac:chgData name="" userId="229044803_tp_box_2" providerId="OAuth2" clId="{3AA134A9-F411-4C8E-85AF-F60E3462FB72}" dt="2023-12-13T03:21:49.572" v="437" actId="20577"/>
          <ac:spMkLst>
            <pc:docMk/>
            <pc:sldMk cId="342267694" sldId="285"/>
            <ac:spMk id="4" creationId="{DFF36EE7-AE57-42F4-ACA9-A328C1F4EA02}"/>
          </ac:spMkLst>
        </pc:spChg>
        <pc:spChg chg="del mod">
          <ac:chgData name="" userId="229044803_tp_box_2" providerId="OAuth2" clId="{3AA134A9-F411-4C8E-85AF-F60E3462FB72}" dt="2023-12-13T03:21:39.971" v="407" actId="478"/>
          <ac:spMkLst>
            <pc:docMk/>
            <pc:sldMk cId="342267694" sldId="285"/>
            <ac:spMk id="31" creationId="{A7DE1A1C-1BA0-439B-99B1-C80C5806DEFB}"/>
          </ac:spMkLst>
        </pc:spChg>
      </pc:sldChg>
      <pc:sldChg chg="modSp mod">
        <pc:chgData name="" userId="229044803_tp_box_2" providerId="OAuth2" clId="{3AA134A9-F411-4C8E-85AF-F60E3462FB72}" dt="2023-12-13T01:28:05.240" v="318" actId="207"/>
        <pc:sldMkLst>
          <pc:docMk/>
          <pc:sldMk cId="0" sldId="290"/>
        </pc:sldMkLst>
        <pc:spChg chg="mod">
          <ac:chgData name="" userId="229044803_tp_box_2" providerId="OAuth2" clId="{3AA134A9-F411-4C8E-85AF-F60E3462FB72}" dt="2023-12-13T01:28:05.240" v="318" actId="207"/>
          <ac:spMkLst>
            <pc:docMk/>
            <pc:sldMk cId="0" sldId="290"/>
            <ac:spMk id="4" creationId="{44ECC208-E931-3748-A074-AEA1D8BF7D3A}"/>
          </ac:spMkLst>
        </pc:spChg>
        <pc:spChg chg="mod">
          <ac:chgData name="" userId="229044803_tp_box_2" providerId="OAuth2" clId="{3AA134A9-F411-4C8E-85AF-F60E3462FB72}" dt="2023-12-13T01:28:00.764" v="317" actId="207"/>
          <ac:spMkLst>
            <pc:docMk/>
            <pc:sldMk cId="0" sldId="290"/>
            <ac:spMk id="29697" creationId="{CCCB10FD-5611-9701-1872-D33846CF160F}"/>
          </ac:spMkLst>
        </pc:spChg>
      </pc:sldChg>
      <pc:sldChg chg="modSp mod">
        <pc:chgData name="" userId="229044803_tp_box_2" providerId="OAuth2" clId="{3AA134A9-F411-4C8E-85AF-F60E3462FB72}" dt="2023-12-13T01:04:06.975" v="64" actId="20577"/>
        <pc:sldMkLst>
          <pc:docMk/>
          <pc:sldMk cId="0" sldId="291"/>
        </pc:sldMkLst>
        <pc:spChg chg="mod">
          <ac:chgData name="" userId="229044803_tp_box_2" providerId="OAuth2" clId="{3AA134A9-F411-4C8E-85AF-F60E3462FB72}" dt="2023-12-13T01:04:06.975" v="64" actId="20577"/>
          <ac:spMkLst>
            <pc:docMk/>
            <pc:sldMk cId="0" sldId="291"/>
            <ac:spMk id="3" creationId="{DA0A8928-A9E0-224B-87D4-4846345B5784}"/>
          </ac:spMkLst>
        </pc:spChg>
      </pc:sldChg>
      <pc:sldChg chg="modSp mod">
        <pc:chgData name="" userId="229044803_tp_box_2" providerId="OAuth2" clId="{3AA134A9-F411-4C8E-85AF-F60E3462FB72}" dt="2023-12-13T03:19:17.080" v="361" actId="20577"/>
        <pc:sldMkLst>
          <pc:docMk/>
          <pc:sldMk cId="2546660157" sldId="297"/>
        </pc:sldMkLst>
        <pc:spChg chg="mod">
          <ac:chgData name="" userId="229044803_tp_box_2" providerId="OAuth2" clId="{3AA134A9-F411-4C8E-85AF-F60E3462FB72}" dt="2023-12-13T03:19:17.080" v="361" actId="20577"/>
          <ac:spMkLst>
            <pc:docMk/>
            <pc:sldMk cId="2546660157" sldId="297"/>
            <ac:spMk id="33" creationId="{18CDD97B-6E25-4FB4-B239-493E54AA0830}"/>
          </ac:spMkLst>
        </pc:spChg>
      </pc:sldChg>
      <pc:sldChg chg="addSp delSp modSp new mod modClrScheme chgLayout">
        <pc:chgData name="" userId="229044803_tp_box_2" providerId="OAuth2" clId="{3AA134A9-F411-4C8E-85AF-F60E3462FB72}" dt="2023-12-13T01:06:01.281" v="149" actId="14100"/>
        <pc:sldMkLst>
          <pc:docMk/>
          <pc:sldMk cId="1354575506" sldId="318"/>
        </pc:sldMkLst>
        <pc:spChg chg="mod">
          <ac:chgData name="" userId="229044803_tp_box_2" providerId="OAuth2" clId="{3AA134A9-F411-4C8E-85AF-F60E3462FB72}" dt="2023-12-13T01:06:01.281" v="149" actId="14100"/>
          <ac:spMkLst>
            <pc:docMk/>
            <pc:sldMk cId="1354575506" sldId="318"/>
            <ac:spMk id="2" creationId="{8797E55F-0CE2-6B87-F0B3-1BDA1576CE64}"/>
          </ac:spMkLst>
        </pc:spChg>
        <pc:spChg chg="del">
          <ac:chgData name="" userId="229044803_tp_box_2" providerId="OAuth2" clId="{3AA134A9-F411-4C8E-85AF-F60E3462FB72}" dt="2023-12-13T01:05:32.614" v="144" actId="26606"/>
          <ac:spMkLst>
            <pc:docMk/>
            <pc:sldMk cId="1354575506" sldId="318"/>
            <ac:spMk id="3" creationId="{A4E171F0-A360-9013-8A4A-297905889618}"/>
          </ac:spMkLst>
        </pc:spChg>
        <pc:spChg chg="add del mod">
          <ac:chgData name="" userId="229044803_tp_box_2" providerId="OAuth2" clId="{3AA134A9-F411-4C8E-85AF-F60E3462FB72}" dt="2023-12-13T01:05:38.442" v="145" actId="478"/>
          <ac:spMkLst>
            <pc:docMk/>
            <pc:sldMk cId="1354575506" sldId="318"/>
            <ac:spMk id="8" creationId="{B2EEAC29-A058-D890-8ED5-80680FD2FAC1}"/>
          </ac:spMkLst>
        </pc:spChg>
      </pc:sldChg>
      <pc:sldChg chg="addSp delSp modSp new mod modClrScheme chgLayout">
        <pc:chgData name="" userId="229044803_tp_box_2" providerId="OAuth2" clId="{3AA134A9-F411-4C8E-85AF-F60E3462FB72}" dt="2023-12-13T01:25:23.246" v="292" actId="20577"/>
        <pc:sldMkLst>
          <pc:docMk/>
          <pc:sldMk cId="1049826881" sldId="319"/>
        </pc:sldMkLst>
        <pc:spChg chg="add del">
          <ac:chgData name="" userId="229044803_tp_box_2" providerId="OAuth2" clId="{3AA134A9-F411-4C8E-85AF-F60E3462FB72}" dt="2023-12-13T01:23:45.889" v="222" actId="26606"/>
          <ac:spMkLst>
            <pc:docMk/>
            <pc:sldMk cId="1049826881" sldId="319"/>
            <ac:spMk id="2" creationId="{54B652A7-AACE-14C0-497C-486DBD03FA8C}"/>
          </ac:spMkLst>
        </pc:spChg>
        <pc:spChg chg="add del">
          <ac:chgData name="" userId="229044803_tp_box_2" providerId="OAuth2" clId="{3AA134A9-F411-4C8E-85AF-F60E3462FB72}" dt="2023-12-13T01:23:45.889" v="222" actId="26606"/>
          <ac:spMkLst>
            <pc:docMk/>
            <pc:sldMk cId="1049826881" sldId="319"/>
            <ac:spMk id="3" creationId="{C0BF40E5-24C2-F38C-F180-F2182EFC66F9}"/>
          </ac:spMkLst>
        </pc:spChg>
        <pc:spChg chg="add del mod">
          <ac:chgData name="" userId="229044803_tp_box_2" providerId="OAuth2" clId="{3AA134A9-F411-4C8E-85AF-F60E3462FB72}" dt="2023-12-13T01:23:45.884" v="221" actId="26606"/>
          <ac:spMkLst>
            <pc:docMk/>
            <pc:sldMk cId="1049826881" sldId="319"/>
            <ac:spMk id="8" creationId="{29368A61-DA10-2DBB-4266-2D23F99467EA}"/>
          </ac:spMkLst>
        </pc:spChg>
        <pc:spChg chg="add del mod">
          <ac:chgData name="" userId="229044803_tp_box_2" providerId="OAuth2" clId="{3AA134A9-F411-4C8E-85AF-F60E3462FB72}" dt="2023-12-13T01:23:45.884" v="221" actId="26606"/>
          <ac:spMkLst>
            <pc:docMk/>
            <pc:sldMk cId="1049826881" sldId="319"/>
            <ac:spMk id="10" creationId="{76F0F6B1-C6F0-E8E3-672A-A1C26BA36F88}"/>
          </ac:spMkLst>
        </pc:spChg>
        <pc:spChg chg="add del mod">
          <ac:chgData name="" userId="229044803_tp_box_2" providerId="OAuth2" clId="{3AA134A9-F411-4C8E-85AF-F60E3462FB72}" dt="2023-12-13T01:25:02.229" v="288" actId="478"/>
          <ac:spMkLst>
            <pc:docMk/>
            <pc:sldMk cId="1049826881" sldId="319"/>
            <ac:spMk id="12" creationId="{146B6203-85D4-C852-ACF1-8C35E1359BA0}"/>
          </ac:spMkLst>
        </pc:spChg>
        <pc:spChg chg="add del mod">
          <ac:chgData name="" userId="229044803_tp_box_2" providerId="OAuth2" clId="{3AA134A9-F411-4C8E-85AF-F60E3462FB72}" dt="2023-12-13T01:24:18.542" v="281" actId="478"/>
          <ac:spMkLst>
            <pc:docMk/>
            <pc:sldMk cId="1049826881" sldId="319"/>
            <ac:spMk id="13" creationId="{1153A0E8-BA5F-5C6B-59CF-81EF9C7E37ED}"/>
          </ac:spMkLst>
        </pc:spChg>
        <pc:spChg chg="add del mod">
          <ac:chgData name="" userId="229044803_tp_box_2" providerId="OAuth2" clId="{3AA134A9-F411-4C8E-85AF-F60E3462FB72}" dt="2023-12-13T01:25:15.869" v="290" actId="478"/>
          <ac:spMkLst>
            <pc:docMk/>
            <pc:sldMk cId="1049826881" sldId="319"/>
            <ac:spMk id="14" creationId="{70A5EF03-0EAE-DBB5-A2FC-93DB008DE39D}"/>
          </ac:spMkLst>
        </pc:spChg>
        <pc:spChg chg="add del mod">
          <ac:chgData name="" userId="229044803_tp_box_2" providerId="OAuth2" clId="{3AA134A9-F411-4C8E-85AF-F60E3462FB72}" dt="2023-12-13T01:25:04.245" v="289" actId="478"/>
          <ac:spMkLst>
            <pc:docMk/>
            <pc:sldMk cId="1049826881" sldId="319"/>
            <ac:spMk id="15" creationId="{738BFF6C-0BD2-DBDC-25BB-89D2BAB126DA}"/>
          </ac:spMkLst>
        </pc:spChg>
        <pc:spChg chg="add mod">
          <ac:chgData name="" userId="229044803_tp_box_2" providerId="OAuth2" clId="{3AA134A9-F411-4C8E-85AF-F60E3462FB72}" dt="2023-12-13T01:25:23.246" v="292" actId="20577"/>
          <ac:spMkLst>
            <pc:docMk/>
            <pc:sldMk cId="1049826881" sldId="319"/>
            <ac:spMk id="16" creationId="{A9EF2C02-D8DC-7CFC-3FF5-9AA47DCE5485}"/>
          </ac:spMkLst>
        </pc:spChg>
        <pc:spChg chg="add del mod">
          <ac:chgData name="" userId="229044803_tp_box_2" providerId="OAuth2" clId="{3AA134A9-F411-4C8E-85AF-F60E3462FB72}" dt="2023-12-13T01:24:15.055" v="280" actId="478"/>
          <ac:spMkLst>
            <pc:docMk/>
            <pc:sldMk cId="1049826881" sldId="319"/>
            <ac:spMk id="18" creationId="{87F51F99-1C88-DBAB-BE6D-7A57EEF03D49}"/>
          </ac:spMkLst>
        </pc:spChg>
        <pc:spChg chg="add del mod">
          <ac:chgData name="" userId="229044803_tp_box_2" providerId="OAuth2" clId="{3AA134A9-F411-4C8E-85AF-F60E3462FB72}" dt="2023-12-13T01:24:42.599" v="285" actId="478"/>
          <ac:spMkLst>
            <pc:docMk/>
            <pc:sldMk cId="1049826881" sldId="319"/>
            <ac:spMk id="21" creationId="{9987F33A-5B4C-F30A-B6DB-4FDFE73C10F4}"/>
          </ac:spMkLst>
        </pc:spChg>
      </pc:sldChg>
      <pc:sldChg chg="addSp delSp modSp new mod modClrScheme chgLayout">
        <pc:chgData name="" userId="229044803_tp_box_2" providerId="OAuth2" clId="{3AA134A9-F411-4C8E-85AF-F60E3462FB72}" dt="2023-12-13T01:45:41.881" v="350" actId="14100"/>
        <pc:sldMkLst>
          <pc:docMk/>
          <pc:sldMk cId="1606111936" sldId="320"/>
        </pc:sldMkLst>
        <pc:spChg chg="del mod ord">
          <ac:chgData name="" userId="229044803_tp_box_2" providerId="OAuth2" clId="{3AA134A9-F411-4C8E-85AF-F60E3462FB72}" dt="2023-12-13T01:44:34.217" v="320" actId="700"/>
          <ac:spMkLst>
            <pc:docMk/>
            <pc:sldMk cId="1606111936" sldId="320"/>
            <ac:spMk id="2" creationId="{BE5CFAFC-393D-DB10-0855-B6124008456D}"/>
          </ac:spMkLst>
        </pc:spChg>
        <pc:spChg chg="del mod ord">
          <ac:chgData name="" userId="229044803_tp_box_2" providerId="OAuth2" clId="{3AA134A9-F411-4C8E-85AF-F60E3462FB72}" dt="2023-12-13T01:44:34.217" v="320" actId="700"/>
          <ac:spMkLst>
            <pc:docMk/>
            <pc:sldMk cId="1606111936" sldId="320"/>
            <ac:spMk id="3" creationId="{768F18C8-5875-2645-90AD-854BF71174BC}"/>
          </ac:spMkLst>
        </pc:spChg>
        <pc:spChg chg="mod ord">
          <ac:chgData name="" userId="229044803_tp_box_2" providerId="OAuth2" clId="{3AA134A9-F411-4C8E-85AF-F60E3462FB72}" dt="2023-12-13T01:44:34.217" v="320" actId="700"/>
          <ac:spMkLst>
            <pc:docMk/>
            <pc:sldMk cId="1606111936" sldId="320"/>
            <ac:spMk id="4" creationId="{385E2E0B-4377-BC30-312F-8B55C219A47A}"/>
          </ac:spMkLst>
        </pc:spChg>
        <pc:spChg chg="mod ord">
          <ac:chgData name="" userId="229044803_tp_box_2" providerId="OAuth2" clId="{3AA134A9-F411-4C8E-85AF-F60E3462FB72}" dt="2023-12-13T01:44:34.217" v="320" actId="700"/>
          <ac:spMkLst>
            <pc:docMk/>
            <pc:sldMk cId="1606111936" sldId="320"/>
            <ac:spMk id="5" creationId="{8F37F841-9483-3137-67B3-67CC1BD8909F}"/>
          </ac:spMkLst>
        </pc:spChg>
        <pc:spChg chg="mod ord">
          <ac:chgData name="" userId="229044803_tp_box_2" providerId="OAuth2" clId="{3AA134A9-F411-4C8E-85AF-F60E3462FB72}" dt="2023-12-13T01:44:34.217" v="320" actId="700"/>
          <ac:spMkLst>
            <pc:docMk/>
            <pc:sldMk cId="1606111936" sldId="320"/>
            <ac:spMk id="6" creationId="{D7CF49AF-9977-775F-313B-8286B4CB8F24}"/>
          </ac:spMkLst>
        </pc:spChg>
        <pc:spChg chg="add mod ord">
          <ac:chgData name="" userId="229044803_tp_box_2" providerId="OAuth2" clId="{3AA134A9-F411-4C8E-85AF-F60E3462FB72}" dt="2023-12-13T01:45:41.881" v="350" actId="14100"/>
          <ac:spMkLst>
            <pc:docMk/>
            <pc:sldMk cId="1606111936" sldId="320"/>
            <ac:spMk id="7" creationId="{F45DB67B-3C17-FF09-33E8-18EAE58B870D}"/>
          </ac:spMkLst>
        </pc:spChg>
        <pc:spChg chg="add del mod ord">
          <ac:chgData name="" userId="229044803_tp_box_2" providerId="OAuth2" clId="{3AA134A9-F411-4C8E-85AF-F60E3462FB72}" dt="2023-12-13T01:45:30.760" v="346" actId="478"/>
          <ac:spMkLst>
            <pc:docMk/>
            <pc:sldMk cId="1606111936" sldId="320"/>
            <ac:spMk id="8" creationId="{8730EB10-A03C-5AEB-580E-59704A6D7969}"/>
          </ac:spMkLst>
        </pc:spChg>
        <pc:spChg chg="add del mod ord">
          <ac:chgData name="" userId="229044803_tp_box_2" providerId="OAuth2" clId="{3AA134A9-F411-4C8E-85AF-F60E3462FB72}" dt="2023-12-13T01:45:33.360" v="347" actId="478"/>
          <ac:spMkLst>
            <pc:docMk/>
            <pc:sldMk cId="1606111936" sldId="320"/>
            <ac:spMk id="9" creationId="{73A35EF3-202B-EA7F-0B4E-CE33F922F342}"/>
          </ac:spMkLst>
        </pc:spChg>
        <pc:spChg chg="add del mod ord">
          <ac:chgData name="" userId="229044803_tp_box_2" providerId="OAuth2" clId="{3AA134A9-F411-4C8E-85AF-F60E3462FB72}" dt="2023-12-13T01:45:34.864" v="348" actId="478"/>
          <ac:spMkLst>
            <pc:docMk/>
            <pc:sldMk cId="1606111936" sldId="320"/>
            <ac:spMk id="10" creationId="{71ED01D3-9B7E-5B05-7281-6F68C133F862}"/>
          </ac:spMkLst>
        </pc:spChg>
        <pc:spChg chg="add del mod ord">
          <ac:chgData name="" userId="229044803_tp_box_2" providerId="OAuth2" clId="{3AA134A9-F411-4C8E-85AF-F60E3462FB72}" dt="2023-12-13T01:45:37.521" v="349" actId="478"/>
          <ac:spMkLst>
            <pc:docMk/>
            <pc:sldMk cId="1606111936" sldId="320"/>
            <ac:spMk id="11" creationId="{A956F436-FCEC-0328-402D-9740541A7F9D}"/>
          </ac:spMkLst>
        </pc:spChg>
      </pc:sldChg>
      <pc:sldChg chg="modSp mod">
        <pc:chgData name="" userId="229044803_tp_box_2" providerId="OAuth2" clId="{3AA134A9-F411-4C8E-85AF-F60E3462FB72}" dt="2023-12-13T03:20:31.397" v="405" actId="20577"/>
        <pc:sldMkLst>
          <pc:docMk/>
          <pc:sldMk cId="2045927500" sldId="321"/>
        </pc:sldMkLst>
        <pc:spChg chg="mod">
          <ac:chgData name="" userId="229044803_tp_box_2" providerId="OAuth2" clId="{3AA134A9-F411-4C8E-85AF-F60E3462FB72}" dt="2023-12-13T03:20:13.523" v="380" actId="20577"/>
          <ac:spMkLst>
            <pc:docMk/>
            <pc:sldMk cId="2045927500" sldId="321"/>
            <ac:spMk id="33" creationId="{18CDD97B-6E25-4FB4-B239-493E54AA0830}"/>
          </ac:spMkLst>
        </pc:spChg>
        <pc:spChg chg="mod">
          <ac:chgData name="" userId="229044803_tp_box_2" providerId="OAuth2" clId="{3AA134A9-F411-4C8E-85AF-F60E3462FB72}" dt="2023-12-13T03:20:31.397" v="405" actId="20577"/>
          <ac:spMkLst>
            <pc:docMk/>
            <pc:sldMk cId="2045927500" sldId="321"/>
            <ac:spMk id="34" creationId="{859D862E-AE8E-482F-9E23-3C096FF03E54}"/>
          </ac:spMkLst>
        </pc:spChg>
      </pc:sldChg>
    </pc:docChg>
  </pc:docChgLst>
  <pc:docChgLst>
    <pc:chgData userId="229044803_tp_box_2" providerId="OAuth2" clId="{D1693D1A-46A3-44A2-9B86-B24A20E7BE10}"/>
    <pc:docChg chg="undo custSel delSld modSld sldOrd">
      <pc:chgData name="" userId="229044803_tp_box_2" providerId="OAuth2" clId="{D1693D1A-46A3-44A2-9B86-B24A20E7BE10}" dt="2024-01-12T14:03:11.221" v="362" actId="5793"/>
      <pc:docMkLst>
        <pc:docMk/>
      </pc:docMkLst>
      <pc:sldChg chg="modSp mod">
        <pc:chgData name="" userId="229044803_tp_box_2" providerId="OAuth2" clId="{D1693D1A-46A3-44A2-9B86-B24A20E7BE10}" dt="2024-01-12T13:57:29.647" v="303" actId="27636"/>
        <pc:sldMkLst>
          <pc:docMk/>
          <pc:sldMk cId="4119763528" sldId="259"/>
        </pc:sldMkLst>
        <pc:spChg chg="mod">
          <ac:chgData name="" userId="229044803_tp_box_2" providerId="OAuth2" clId="{D1693D1A-46A3-44A2-9B86-B24A20E7BE10}" dt="2024-01-12T13:57:29.647" v="303" actId="27636"/>
          <ac:spMkLst>
            <pc:docMk/>
            <pc:sldMk cId="4119763528" sldId="259"/>
            <ac:spMk id="3" creationId="{00000000-0000-0000-0000-000000000000}"/>
          </ac:spMkLst>
        </pc:spChg>
      </pc:sldChg>
      <pc:sldChg chg="modNotesTx">
        <pc:chgData name="" userId="229044803_tp_box_2" providerId="OAuth2" clId="{D1693D1A-46A3-44A2-9B86-B24A20E7BE10}" dt="2024-01-12T01:02:56.849" v="217" actId="20577"/>
        <pc:sldMkLst>
          <pc:docMk/>
          <pc:sldMk cId="0" sldId="260"/>
        </pc:sldMkLst>
      </pc:sldChg>
      <pc:sldChg chg="modSp mod modNotesTx">
        <pc:chgData name="" userId="229044803_tp_box_2" providerId="OAuth2" clId="{D1693D1A-46A3-44A2-9B86-B24A20E7BE10}" dt="2024-01-12T14:03:11.221" v="362" actId="5793"/>
        <pc:sldMkLst>
          <pc:docMk/>
          <pc:sldMk cId="3207798296" sldId="265"/>
        </pc:sldMkLst>
        <pc:spChg chg="mod">
          <ac:chgData name="" userId="229044803_tp_box_2" providerId="OAuth2" clId="{D1693D1A-46A3-44A2-9B86-B24A20E7BE10}" dt="2024-01-12T13:59:37.919" v="344" actId="20577"/>
          <ac:spMkLst>
            <pc:docMk/>
            <pc:sldMk cId="3207798296" sldId="265"/>
            <ac:spMk id="2" creationId="{00000000-0000-0000-0000-000000000000}"/>
          </ac:spMkLst>
        </pc:spChg>
      </pc:sldChg>
      <pc:sldChg chg="mod modShow">
        <pc:chgData name="" userId="229044803_tp_box_2" providerId="OAuth2" clId="{D1693D1A-46A3-44A2-9B86-B24A20E7BE10}" dt="2024-01-10T16:29:37.579" v="0" actId="729"/>
        <pc:sldMkLst>
          <pc:docMk/>
          <pc:sldMk cId="3474133943" sldId="273"/>
        </pc:sldMkLst>
      </pc:sldChg>
      <pc:sldChg chg="modSp mod modNotesTx">
        <pc:chgData name="" userId="229044803_tp_box_2" providerId="OAuth2" clId="{D1693D1A-46A3-44A2-9B86-B24A20E7BE10}" dt="2024-01-12T14:02:04.993" v="347" actId="20577"/>
        <pc:sldMkLst>
          <pc:docMk/>
          <pc:sldMk cId="28530968" sldId="276"/>
        </pc:sldMkLst>
        <pc:spChg chg="mod">
          <ac:chgData name="" userId="229044803_tp_box_2" providerId="OAuth2" clId="{D1693D1A-46A3-44A2-9B86-B24A20E7BE10}" dt="2024-01-12T14:01:20.961" v="346" actId="21"/>
          <ac:spMkLst>
            <pc:docMk/>
            <pc:sldMk cId="28530968" sldId="276"/>
            <ac:spMk id="2" creationId="{00000000-0000-0000-0000-000000000000}"/>
          </ac:spMkLst>
        </pc:spChg>
      </pc:sldChg>
      <pc:sldChg chg="modSp mod modNotesTx">
        <pc:chgData name="" userId="229044803_tp_box_2" providerId="OAuth2" clId="{D1693D1A-46A3-44A2-9B86-B24A20E7BE10}" dt="2024-01-12T14:02:39.423" v="359" actId="114"/>
        <pc:sldMkLst>
          <pc:docMk/>
          <pc:sldMk cId="3749718255" sldId="281"/>
        </pc:sldMkLst>
        <pc:spChg chg="mod">
          <ac:chgData name="" userId="229044803_tp_box_2" providerId="OAuth2" clId="{D1693D1A-46A3-44A2-9B86-B24A20E7BE10}" dt="2024-01-12T14:02:14.573" v="348" actId="255"/>
          <ac:spMkLst>
            <pc:docMk/>
            <pc:sldMk cId="3749718255" sldId="281"/>
            <ac:spMk id="2" creationId="{00000000-0000-0000-0000-000000000000}"/>
          </ac:spMkLst>
        </pc:spChg>
        <pc:spChg chg="mod">
          <ac:chgData name="" userId="229044803_tp_box_2" providerId="OAuth2" clId="{D1693D1A-46A3-44A2-9B86-B24A20E7BE10}" dt="2024-01-12T14:02:39.423" v="359" actId="114"/>
          <ac:spMkLst>
            <pc:docMk/>
            <pc:sldMk cId="3749718255" sldId="281"/>
            <ac:spMk id="3" creationId="{00000000-0000-0000-0000-000000000000}"/>
          </ac:spMkLst>
        </pc:spChg>
      </pc:sldChg>
      <pc:sldChg chg="modSp mod modNotesTx">
        <pc:chgData name="" userId="229044803_tp_box_2" providerId="OAuth2" clId="{D1693D1A-46A3-44A2-9B86-B24A20E7BE10}" dt="2024-01-12T14:03:05.482" v="361" actId="20577"/>
        <pc:sldMkLst>
          <pc:docMk/>
          <pc:sldMk cId="2005430888" sldId="286"/>
        </pc:sldMkLst>
        <pc:spChg chg="mod">
          <ac:chgData name="" userId="229044803_tp_box_2" providerId="OAuth2" clId="{D1693D1A-46A3-44A2-9B86-B24A20E7BE10}" dt="2024-01-12T14:02:54.586" v="360" actId="255"/>
          <ac:spMkLst>
            <pc:docMk/>
            <pc:sldMk cId="2005430888" sldId="286"/>
            <ac:spMk id="2" creationId="{00000000-0000-0000-0000-000000000000}"/>
          </ac:spMkLst>
        </pc:spChg>
      </pc:sldChg>
      <pc:sldChg chg="modSp mod">
        <pc:chgData name="" userId="229044803_tp_box_2" providerId="OAuth2" clId="{D1693D1A-46A3-44A2-9B86-B24A20E7BE10}" dt="2024-01-10T16:30:54.694" v="32" actId="20577"/>
        <pc:sldMkLst>
          <pc:docMk/>
          <pc:sldMk cId="0" sldId="291"/>
        </pc:sldMkLst>
        <pc:spChg chg="mod">
          <ac:chgData name="" userId="229044803_tp_box_2" providerId="OAuth2" clId="{D1693D1A-46A3-44A2-9B86-B24A20E7BE10}" dt="2024-01-10T16:30:54.694" v="32" actId="20577"/>
          <ac:spMkLst>
            <pc:docMk/>
            <pc:sldMk cId="0" sldId="291"/>
            <ac:spMk id="3" creationId="{DA0A8928-A9E0-224B-87D4-4846345B5784}"/>
          </ac:spMkLst>
        </pc:spChg>
      </pc:sldChg>
      <pc:sldChg chg="modSp mod">
        <pc:chgData name="" userId="229044803_tp_box_2" providerId="OAuth2" clId="{D1693D1A-46A3-44A2-9B86-B24A20E7BE10}" dt="2024-01-11T20:41:03.088" v="216" actId="20577"/>
        <pc:sldMkLst>
          <pc:docMk/>
          <pc:sldMk cId="0" sldId="295"/>
        </pc:sldMkLst>
        <pc:spChg chg="mod">
          <ac:chgData name="" userId="229044803_tp_box_2" providerId="OAuth2" clId="{D1693D1A-46A3-44A2-9B86-B24A20E7BE10}" dt="2024-01-11T20:41:03.088" v="216" actId="20577"/>
          <ac:spMkLst>
            <pc:docMk/>
            <pc:sldMk cId="0" sldId="295"/>
            <ac:spMk id="18435" creationId="{3A9EDEA1-2DCE-214E-8AEB-07A2849E5123}"/>
          </ac:spMkLst>
        </pc:spChg>
      </pc:sldChg>
      <pc:sldChg chg="modSp mod">
        <pc:chgData name="" userId="229044803_tp_box_2" providerId="OAuth2" clId="{D1693D1A-46A3-44A2-9B86-B24A20E7BE10}" dt="2024-01-11T19:53:10.832" v="189" actId="14100"/>
        <pc:sldMkLst>
          <pc:docMk/>
          <pc:sldMk cId="151051013" sldId="298"/>
        </pc:sldMkLst>
        <pc:spChg chg="mod">
          <ac:chgData name="" userId="229044803_tp_box_2" providerId="OAuth2" clId="{D1693D1A-46A3-44A2-9B86-B24A20E7BE10}" dt="2024-01-11T19:53:10.832" v="189" actId="14100"/>
          <ac:spMkLst>
            <pc:docMk/>
            <pc:sldMk cId="151051013" sldId="298"/>
            <ac:spMk id="1031" creationId="{84F95388-38B0-46BD-74EF-17FF60511C7B}"/>
          </ac:spMkLst>
        </pc:spChg>
      </pc:sldChg>
      <pc:sldChg chg="modSp del mod">
        <pc:chgData name="" userId="229044803_tp_box_2" providerId="OAuth2" clId="{D1693D1A-46A3-44A2-9B86-B24A20E7BE10}" dt="2024-01-11T19:52:34.724" v="187" actId="2696"/>
        <pc:sldMkLst>
          <pc:docMk/>
          <pc:sldMk cId="3275717904" sldId="299"/>
        </pc:sldMkLst>
        <pc:spChg chg="mod">
          <ac:chgData name="" userId="229044803_tp_box_2" providerId="OAuth2" clId="{D1693D1A-46A3-44A2-9B86-B24A20E7BE10}" dt="2024-01-11T19:52:05.517" v="186" actId="20577"/>
          <ac:spMkLst>
            <pc:docMk/>
            <pc:sldMk cId="3275717904" sldId="299"/>
            <ac:spMk id="33" creationId="{18CDD97B-6E25-4FB4-B239-493E54AA0830}"/>
          </ac:spMkLst>
        </pc:spChg>
      </pc:sldChg>
      <pc:sldChg chg="ord">
        <pc:chgData name="" userId="229044803_tp_box_2" providerId="OAuth2" clId="{D1693D1A-46A3-44A2-9B86-B24A20E7BE10}" dt="2024-01-11T20:20:15.663" v="191"/>
        <pc:sldMkLst>
          <pc:docMk/>
          <pc:sldMk cId="0" sldId="303"/>
        </pc:sldMkLst>
      </pc:sldChg>
      <pc:sldChg chg="modSp mod">
        <pc:chgData name="" userId="229044803_tp_box_2" providerId="OAuth2" clId="{D1693D1A-46A3-44A2-9B86-B24A20E7BE10}" dt="2024-01-11T20:38:55.624" v="201" actId="20577"/>
        <pc:sldMkLst>
          <pc:docMk/>
          <pc:sldMk cId="0" sldId="304"/>
        </pc:sldMkLst>
        <pc:spChg chg="mod">
          <ac:chgData name="" userId="229044803_tp_box_2" providerId="OAuth2" clId="{D1693D1A-46A3-44A2-9B86-B24A20E7BE10}" dt="2024-01-11T20:38:55.624" v="201" actId="20577"/>
          <ac:spMkLst>
            <pc:docMk/>
            <pc:sldMk cId="0" sldId="304"/>
            <ac:spMk id="56322" creationId="{1F879AF3-3CED-8ECD-4315-8D53A70E9547}"/>
          </ac:spMkLst>
        </pc:spChg>
      </pc:sldChg>
      <pc:sldChg chg="modSp mod">
        <pc:chgData name="" userId="229044803_tp_box_2" providerId="OAuth2" clId="{D1693D1A-46A3-44A2-9B86-B24A20E7BE10}" dt="2024-01-12T13:40:40.147" v="302" actId="20577"/>
        <pc:sldMkLst>
          <pc:docMk/>
          <pc:sldMk cId="0" sldId="309"/>
        </pc:sldMkLst>
        <pc:spChg chg="mod">
          <ac:chgData name="" userId="229044803_tp_box_2" providerId="OAuth2" clId="{D1693D1A-46A3-44A2-9B86-B24A20E7BE10}" dt="2024-01-12T13:40:40.147" v="302" actId="20577"/>
          <ac:spMkLst>
            <pc:docMk/>
            <pc:sldMk cId="0" sldId="309"/>
            <ac:spMk id="3" creationId="{B0A41BCA-9FC2-5C44-820C-8812C5E76BE2}"/>
          </ac:spMkLst>
        </pc:spChg>
      </pc:sldChg>
      <pc:sldChg chg="del">
        <pc:chgData name="" userId="229044803_tp_box_2" providerId="OAuth2" clId="{D1693D1A-46A3-44A2-9B86-B24A20E7BE10}" dt="2024-01-11T20:20:35.816" v="193" actId="2696"/>
        <pc:sldMkLst>
          <pc:docMk/>
          <pc:sldMk cId="0" sldId="310"/>
        </pc:sldMkLst>
      </pc:sldChg>
      <pc:sldChg chg="modSp mod">
        <pc:chgData name="" userId="229044803_tp_box_2" providerId="OAuth2" clId="{D1693D1A-46A3-44A2-9B86-B24A20E7BE10}" dt="2024-01-11T20:40:35.952" v="208" actId="14100"/>
        <pc:sldMkLst>
          <pc:docMk/>
          <pc:sldMk cId="0" sldId="312"/>
        </pc:sldMkLst>
        <pc:spChg chg="mod">
          <ac:chgData name="" userId="229044803_tp_box_2" providerId="OAuth2" clId="{D1693D1A-46A3-44A2-9B86-B24A20E7BE10}" dt="2024-01-11T20:40:35.952" v="208" actId="14100"/>
          <ac:spMkLst>
            <pc:docMk/>
            <pc:sldMk cId="0" sldId="312"/>
            <ac:spMk id="67591" creationId="{32235486-1D80-31BC-EDA4-EB81AC2BED4E}"/>
          </ac:spMkLst>
        </pc:spChg>
      </pc:sldChg>
      <pc:sldChg chg="modSp mod">
        <pc:chgData name="" userId="229044803_tp_box_2" providerId="OAuth2" clId="{D1693D1A-46A3-44A2-9B86-B24A20E7BE10}" dt="2024-01-12T01:04:00.668" v="260" actId="20577"/>
        <pc:sldMkLst>
          <pc:docMk/>
          <pc:sldMk cId="0" sldId="313"/>
        </pc:sldMkLst>
        <pc:spChg chg="mod">
          <ac:chgData name="" userId="229044803_tp_box_2" providerId="OAuth2" clId="{D1693D1A-46A3-44A2-9B86-B24A20E7BE10}" dt="2024-01-12T01:04:00.668" v="260" actId="20577"/>
          <ac:spMkLst>
            <pc:docMk/>
            <pc:sldMk cId="0" sldId="313"/>
            <ac:spMk id="20483" creationId="{6E066C7C-7C79-B345-BF85-5D732E475119}"/>
          </ac:spMkLst>
        </pc:spChg>
      </pc:sldChg>
      <pc:sldChg chg="modSp mod">
        <pc:chgData name="" userId="229044803_tp_box_2" providerId="OAuth2" clId="{D1693D1A-46A3-44A2-9B86-B24A20E7BE10}" dt="2024-01-12T01:03:32.364" v="236" actId="14100"/>
        <pc:sldMkLst>
          <pc:docMk/>
          <pc:sldMk cId="0" sldId="314"/>
        </pc:sldMkLst>
        <pc:spChg chg="mod">
          <ac:chgData name="" userId="229044803_tp_box_2" providerId="OAuth2" clId="{D1693D1A-46A3-44A2-9B86-B24A20E7BE10}" dt="2024-01-12T01:03:20.742" v="225" actId="20577"/>
          <ac:spMkLst>
            <pc:docMk/>
            <pc:sldMk cId="0" sldId="314"/>
            <ac:spMk id="3" creationId="{0948326B-5E66-3B4B-967A-C6BE00E4EF9B}"/>
          </ac:spMkLst>
        </pc:spChg>
        <pc:spChg chg="mod">
          <ac:chgData name="" userId="229044803_tp_box_2" providerId="OAuth2" clId="{D1693D1A-46A3-44A2-9B86-B24A20E7BE10}" dt="2024-01-12T01:03:32.364" v="236" actId="14100"/>
          <ac:spMkLst>
            <pc:docMk/>
            <pc:sldMk cId="0" sldId="314"/>
            <ac:spMk id="5" creationId="{A20480C8-0D39-DE4C-BFCE-CA44100D87BA}"/>
          </ac:spMkLst>
        </pc:spChg>
      </pc:sldChg>
      <pc:sldChg chg="modSp mod modShow">
        <pc:chgData name="" userId="229044803_tp_box_2" providerId="OAuth2" clId="{D1693D1A-46A3-44A2-9B86-B24A20E7BE10}" dt="2024-01-10T16:30:05.365" v="12" actId="20577"/>
        <pc:sldMkLst>
          <pc:docMk/>
          <pc:sldMk cId="1030605102" sldId="317"/>
        </pc:sldMkLst>
        <pc:spChg chg="mod">
          <ac:chgData name="" userId="229044803_tp_box_2" providerId="OAuth2" clId="{D1693D1A-46A3-44A2-9B86-B24A20E7BE10}" dt="2024-01-10T16:30:05.365" v="12" actId="20577"/>
          <ac:spMkLst>
            <pc:docMk/>
            <pc:sldMk cId="1030605102" sldId="317"/>
            <ac:spMk id="42" creationId="{1D3B0018-7F37-068D-66B7-750CF8AC7991}"/>
          </ac:spMkLst>
        </pc:spChg>
      </pc:sldChg>
      <pc:sldChg chg="del">
        <pc:chgData name="" userId="229044803_tp_box_2" providerId="OAuth2" clId="{D1693D1A-46A3-44A2-9B86-B24A20E7BE10}" dt="2024-01-11T20:20:22.111" v="192" actId="2696"/>
        <pc:sldMkLst>
          <pc:docMk/>
          <pc:sldMk cId="1606111936" sldId="320"/>
        </pc:sldMkLst>
      </pc:sldChg>
      <pc:sldChg chg="modSp mod ord">
        <pc:chgData name="" userId="229044803_tp_box_2" providerId="OAuth2" clId="{D1693D1A-46A3-44A2-9B86-B24A20E7BE10}" dt="2024-01-11T19:51:40.741" v="185" actId="15"/>
        <pc:sldMkLst>
          <pc:docMk/>
          <pc:sldMk cId="1842840744" sldId="322"/>
        </pc:sldMkLst>
        <pc:spChg chg="mod">
          <ac:chgData name="" userId="229044803_tp_box_2" providerId="OAuth2" clId="{D1693D1A-46A3-44A2-9B86-B24A20E7BE10}" dt="2024-01-11T19:51:04.571" v="160" actId="1076"/>
          <ac:spMkLst>
            <pc:docMk/>
            <pc:sldMk cId="1842840744" sldId="322"/>
            <ac:spMk id="27649" creationId="{21BF556D-DB53-7A7A-49C6-E8AD1FE15CB2}"/>
          </ac:spMkLst>
        </pc:spChg>
        <pc:spChg chg="mod">
          <ac:chgData name="" userId="229044803_tp_box_2" providerId="OAuth2" clId="{D1693D1A-46A3-44A2-9B86-B24A20E7BE10}" dt="2024-01-11T19:51:40.741" v="185" actId="15"/>
          <ac:spMkLst>
            <pc:docMk/>
            <pc:sldMk cId="1842840744" sldId="322"/>
            <ac:spMk id="27650" creationId="{74D7BEEC-CCAC-FA90-71C0-EAB4C9CB0372}"/>
          </ac:spMkLst>
        </pc:sp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29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svg"/><Relationship Id="rId4" Type="http://schemas.openxmlformats.org/officeDocument/2006/relationships/image" Target="../media/image22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29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svg"/><Relationship Id="rId4" Type="http://schemas.openxmlformats.org/officeDocument/2006/relationships/image" Target="../media/image22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39527-B3E9-4CAE-8A2B-DF23DAC15D8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6E909D-FDDD-43E6-AB88-84AE234D1086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By the end of this training, participants will be able to:</a:t>
          </a:r>
        </a:p>
      </dgm:t>
    </dgm:pt>
    <dgm:pt modelId="{314E6219-3DDA-4081-B6D8-04883B317D56}" type="parTrans" cxnId="{F9D30317-9232-4FF0-8274-597812198178}">
      <dgm:prSet/>
      <dgm:spPr/>
      <dgm:t>
        <a:bodyPr/>
        <a:lstStyle/>
        <a:p>
          <a:endParaRPr lang="en-US"/>
        </a:p>
      </dgm:t>
    </dgm:pt>
    <dgm:pt modelId="{EDCA90CC-687C-455E-A7F1-F9C7C6A4D9FF}" type="sibTrans" cxnId="{F9D30317-9232-4FF0-8274-597812198178}">
      <dgm:prSet/>
      <dgm:spPr/>
      <dgm:t>
        <a:bodyPr/>
        <a:lstStyle/>
        <a:p>
          <a:endParaRPr lang="en-US"/>
        </a:p>
      </dgm:t>
    </dgm:pt>
    <dgm:pt modelId="{44754A5A-D5BA-430A-86DD-62FFFB3DBBD7}">
      <dgm:prSet/>
      <dgm:spPr/>
      <dgm:t>
        <a:bodyPr/>
        <a:lstStyle/>
        <a:p>
          <a:r>
            <a:rPr lang="en-US" dirty="0"/>
            <a:t>● </a:t>
          </a:r>
          <a:r>
            <a:rPr lang="en-US" dirty="0">
              <a:latin typeface="Gill Sans Nova" panose="020B0602020104020203" pitchFamily="34" charset="0"/>
            </a:rPr>
            <a:t>Identify the elements of quality facilitation</a:t>
          </a:r>
        </a:p>
      </dgm:t>
    </dgm:pt>
    <dgm:pt modelId="{EBBD1FE9-5BAB-4D93-882F-EF775CC9C314}" type="parTrans" cxnId="{BE92513B-02E8-45CE-A43A-D461BFE4EFEF}">
      <dgm:prSet/>
      <dgm:spPr/>
      <dgm:t>
        <a:bodyPr/>
        <a:lstStyle/>
        <a:p>
          <a:endParaRPr lang="en-US"/>
        </a:p>
      </dgm:t>
    </dgm:pt>
    <dgm:pt modelId="{7C329ACB-D3EC-4F1C-9063-F3087EC2704E}" type="sibTrans" cxnId="{BE92513B-02E8-45CE-A43A-D461BFE4EFEF}">
      <dgm:prSet/>
      <dgm:spPr/>
      <dgm:t>
        <a:bodyPr/>
        <a:lstStyle/>
        <a:p>
          <a:endParaRPr lang="en-US"/>
        </a:p>
      </dgm:t>
    </dgm:pt>
    <dgm:pt modelId="{2523E154-3E43-43EF-B495-F08A2DDA9C78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● Engage youth with interactive, youth-centered activities</a:t>
          </a:r>
        </a:p>
      </dgm:t>
    </dgm:pt>
    <dgm:pt modelId="{1D1B79B9-05EE-4CF9-B5CC-985A3792E705}" type="parTrans" cxnId="{420F2D33-DBC2-4C5F-AA5E-CA64B829D298}">
      <dgm:prSet/>
      <dgm:spPr/>
      <dgm:t>
        <a:bodyPr/>
        <a:lstStyle/>
        <a:p>
          <a:endParaRPr lang="en-US"/>
        </a:p>
      </dgm:t>
    </dgm:pt>
    <dgm:pt modelId="{78DD545B-4FE7-4CAE-A72B-53690F9A56BA}" type="sibTrans" cxnId="{420F2D33-DBC2-4C5F-AA5E-CA64B829D298}">
      <dgm:prSet/>
      <dgm:spPr/>
      <dgm:t>
        <a:bodyPr/>
        <a:lstStyle/>
        <a:p>
          <a:endParaRPr lang="en-US"/>
        </a:p>
      </dgm:t>
    </dgm:pt>
    <dgm:pt modelId="{CE5A6B7A-E4FB-4512-B94E-5AFFF4D6D6BC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● Put effective facilitation skills into practice</a:t>
          </a:r>
        </a:p>
      </dgm:t>
    </dgm:pt>
    <dgm:pt modelId="{4A6751AE-4191-4FD5-8C73-B75E93C65B8A}" type="parTrans" cxnId="{F485951E-BD5F-446A-9ADD-5B26FA5D806E}">
      <dgm:prSet/>
      <dgm:spPr/>
      <dgm:t>
        <a:bodyPr/>
        <a:lstStyle/>
        <a:p>
          <a:endParaRPr lang="en-US"/>
        </a:p>
      </dgm:t>
    </dgm:pt>
    <dgm:pt modelId="{96B2D575-F0E1-4B7B-A4DA-8105F9A52FE8}" type="sibTrans" cxnId="{F485951E-BD5F-446A-9ADD-5B26FA5D806E}">
      <dgm:prSet/>
      <dgm:spPr/>
      <dgm:t>
        <a:bodyPr/>
        <a:lstStyle/>
        <a:p>
          <a:endParaRPr lang="en-US"/>
        </a:p>
      </dgm:t>
    </dgm:pt>
    <dgm:pt modelId="{1A670E2A-FF8E-458E-826E-26ED7A41F83E}">
      <dgm:prSet/>
      <dgm:spPr/>
      <dgm:t>
        <a:bodyPr/>
        <a:lstStyle/>
        <a:p>
          <a:r>
            <a:rPr lang="en-US" dirty="0">
              <a:latin typeface="Gill Sans Nova" panose="020B0602020104020203" pitchFamily="34" charset="0"/>
            </a:rPr>
            <a:t>● Provide and receive useful feedback</a:t>
          </a:r>
        </a:p>
      </dgm:t>
    </dgm:pt>
    <dgm:pt modelId="{9AF81631-417F-4EA5-A302-13492215D82D}" type="parTrans" cxnId="{36C4DB7D-811E-4269-A26E-89CE5E87471E}">
      <dgm:prSet/>
      <dgm:spPr/>
      <dgm:t>
        <a:bodyPr/>
        <a:lstStyle/>
        <a:p>
          <a:endParaRPr lang="en-US"/>
        </a:p>
      </dgm:t>
    </dgm:pt>
    <dgm:pt modelId="{B5E9EA81-65C0-4187-A38D-8170176FB376}" type="sibTrans" cxnId="{36C4DB7D-811E-4269-A26E-89CE5E87471E}">
      <dgm:prSet/>
      <dgm:spPr/>
      <dgm:t>
        <a:bodyPr/>
        <a:lstStyle/>
        <a:p>
          <a:endParaRPr lang="en-US"/>
        </a:p>
      </dgm:t>
    </dgm:pt>
    <dgm:pt modelId="{DD1AEAEC-677F-46BA-82D4-760E60709A57}" type="pres">
      <dgm:prSet presAssocID="{B6739527-B3E9-4CAE-8A2B-DF23DAC15D80}" presName="vert0" presStyleCnt="0">
        <dgm:presLayoutVars>
          <dgm:dir/>
          <dgm:animOne val="branch"/>
          <dgm:animLvl val="lvl"/>
        </dgm:presLayoutVars>
      </dgm:prSet>
      <dgm:spPr/>
    </dgm:pt>
    <dgm:pt modelId="{06F0A7E2-E6F1-4C78-9DAE-43089033DA31}" type="pres">
      <dgm:prSet presAssocID="{F56E909D-FDDD-43E6-AB88-84AE234D1086}" presName="thickLine" presStyleLbl="alignNode1" presStyleIdx="0" presStyleCnt="5"/>
      <dgm:spPr/>
    </dgm:pt>
    <dgm:pt modelId="{246F2F62-0D6C-4FB6-ABEF-B09B59FEBF54}" type="pres">
      <dgm:prSet presAssocID="{F56E909D-FDDD-43E6-AB88-84AE234D1086}" presName="horz1" presStyleCnt="0"/>
      <dgm:spPr/>
    </dgm:pt>
    <dgm:pt modelId="{76095D15-FFCB-408C-A1BE-777AAFCD5CAF}" type="pres">
      <dgm:prSet presAssocID="{F56E909D-FDDD-43E6-AB88-84AE234D1086}" presName="tx1" presStyleLbl="revTx" presStyleIdx="0" presStyleCnt="5"/>
      <dgm:spPr/>
    </dgm:pt>
    <dgm:pt modelId="{EDD00578-6BF4-43B2-8DCC-77B2BCCDA047}" type="pres">
      <dgm:prSet presAssocID="{F56E909D-FDDD-43E6-AB88-84AE234D1086}" presName="vert1" presStyleCnt="0"/>
      <dgm:spPr/>
    </dgm:pt>
    <dgm:pt modelId="{B7D22EA7-9052-4665-B6F9-419D9E786B98}" type="pres">
      <dgm:prSet presAssocID="{44754A5A-D5BA-430A-86DD-62FFFB3DBBD7}" presName="thickLine" presStyleLbl="alignNode1" presStyleIdx="1" presStyleCnt="5"/>
      <dgm:spPr/>
    </dgm:pt>
    <dgm:pt modelId="{17A0E65E-1070-4280-B7AC-BA84686D613F}" type="pres">
      <dgm:prSet presAssocID="{44754A5A-D5BA-430A-86DD-62FFFB3DBBD7}" presName="horz1" presStyleCnt="0"/>
      <dgm:spPr/>
    </dgm:pt>
    <dgm:pt modelId="{623E8AB6-031F-4BB4-8824-C49A0595D8C6}" type="pres">
      <dgm:prSet presAssocID="{44754A5A-D5BA-430A-86DD-62FFFB3DBBD7}" presName="tx1" presStyleLbl="revTx" presStyleIdx="1" presStyleCnt="5"/>
      <dgm:spPr/>
    </dgm:pt>
    <dgm:pt modelId="{A249C10F-CFB7-4362-A2CF-ECF777451D8C}" type="pres">
      <dgm:prSet presAssocID="{44754A5A-D5BA-430A-86DD-62FFFB3DBBD7}" presName="vert1" presStyleCnt="0"/>
      <dgm:spPr/>
    </dgm:pt>
    <dgm:pt modelId="{F45870CE-3E0D-423E-BCBB-2E4004C28A35}" type="pres">
      <dgm:prSet presAssocID="{2523E154-3E43-43EF-B495-F08A2DDA9C78}" presName="thickLine" presStyleLbl="alignNode1" presStyleIdx="2" presStyleCnt="5"/>
      <dgm:spPr/>
    </dgm:pt>
    <dgm:pt modelId="{007CDDD4-01EF-410C-96AA-C42495CA305D}" type="pres">
      <dgm:prSet presAssocID="{2523E154-3E43-43EF-B495-F08A2DDA9C78}" presName="horz1" presStyleCnt="0"/>
      <dgm:spPr/>
    </dgm:pt>
    <dgm:pt modelId="{3223298E-D642-4341-BC06-0C2F052D0866}" type="pres">
      <dgm:prSet presAssocID="{2523E154-3E43-43EF-B495-F08A2DDA9C78}" presName="tx1" presStyleLbl="revTx" presStyleIdx="2" presStyleCnt="5"/>
      <dgm:spPr/>
    </dgm:pt>
    <dgm:pt modelId="{3B8DA154-8B86-4603-B196-3D87F738CA81}" type="pres">
      <dgm:prSet presAssocID="{2523E154-3E43-43EF-B495-F08A2DDA9C78}" presName="vert1" presStyleCnt="0"/>
      <dgm:spPr/>
    </dgm:pt>
    <dgm:pt modelId="{7592473D-8568-49B6-AB96-0E50EA740D74}" type="pres">
      <dgm:prSet presAssocID="{CE5A6B7A-E4FB-4512-B94E-5AFFF4D6D6BC}" presName="thickLine" presStyleLbl="alignNode1" presStyleIdx="3" presStyleCnt="5"/>
      <dgm:spPr/>
    </dgm:pt>
    <dgm:pt modelId="{5E9D46E1-D98A-42FE-9D6E-25AFFCF6791B}" type="pres">
      <dgm:prSet presAssocID="{CE5A6B7A-E4FB-4512-B94E-5AFFF4D6D6BC}" presName="horz1" presStyleCnt="0"/>
      <dgm:spPr/>
    </dgm:pt>
    <dgm:pt modelId="{10937DAE-BA43-4B6D-8F11-C6B646D26822}" type="pres">
      <dgm:prSet presAssocID="{CE5A6B7A-E4FB-4512-B94E-5AFFF4D6D6BC}" presName="tx1" presStyleLbl="revTx" presStyleIdx="3" presStyleCnt="5"/>
      <dgm:spPr/>
    </dgm:pt>
    <dgm:pt modelId="{DE4E3202-244A-48F6-8EFC-E8EC0FD49CE0}" type="pres">
      <dgm:prSet presAssocID="{CE5A6B7A-E4FB-4512-B94E-5AFFF4D6D6BC}" presName="vert1" presStyleCnt="0"/>
      <dgm:spPr/>
    </dgm:pt>
    <dgm:pt modelId="{A90278E5-439F-4522-9BBD-F779DC56F685}" type="pres">
      <dgm:prSet presAssocID="{1A670E2A-FF8E-458E-826E-26ED7A41F83E}" presName="thickLine" presStyleLbl="alignNode1" presStyleIdx="4" presStyleCnt="5"/>
      <dgm:spPr/>
    </dgm:pt>
    <dgm:pt modelId="{4A74578F-7269-48E3-9990-9C9FDA384640}" type="pres">
      <dgm:prSet presAssocID="{1A670E2A-FF8E-458E-826E-26ED7A41F83E}" presName="horz1" presStyleCnt="0"/>
      <dgm:spPr/>
    </dgm:pt>
    <dgm:pt modelId="{54C43DDA-C842-4DEE-A653-7A926C125C8A}" type="pres">
      <dgm:prSet presAssocID="{1A670E2A-FF8E-458E-826E-26ED7A41F83E}" presName="tx1" presStyleLbl="revTx" presStyleIdx="4" presStyleCnt="5"/>
      <dgm:spPr/>
    </dgm:pt>
    <dgm:pt modelId="{CA467A8E-40AD-4971-A8E8-F24458B293AF}" type="pres">
      <dgm:prSet presAssocID="{1A670E2A-FF8E-458E-826E-26ED7A41F83E}" presName="vert1" presStyleCnt="0"/>
      <dgm:spPr/>
    </dgm:pt>
  </dgm:ptLst>
  <dgm:cxnLst>
    <dgm:cxn modelId="{F0A86906-BD6C-43D5-86D4-709DDBFB6829}" type="presOf" srcId="{F56E909D-FDDD-43E6-AB88-84AE234D1086}" destId="{76095D15-FFCB-408C-A1BE-777AAFCD5CAF}" srcOrd="0" destOrd="0" presId="urn:microsoft.com/office/officeart/2008/layout/LinedList"/>
    <dgm:cxn modelId="{2FC98109-FD36-4758-B847-753CDE47E606}" type="presOf" srcId="{1A670E2A-FF8E-458E-826E-26ED7A41F83E}" destId="{54C43DDA-C842-4DEE-A653-7A926C125C8A}" srcOrd="0" destOrd="0" presId="urn:microsoft.com/office/officeart/2008/layout/LinedList"/>
    <dgm:cxn modelId="{F9D30317-9232-4FF0-8274-597812198178}" srcId="{B6739527-B3E9-4CAE-8A2B-DF23DAC15D80}" destId="{F56E909D-FDDD-43E6-AB88-84AE234D1086}" srcOrd="0" destOrd="0" parTransId="{314E6219-3DDA-4081-B6D8-04883B317D56}" sibTransId="{EDCA90CC-687C-455E-A7F1-F9C7C6A4D9FF}"/>
    <dgm:cxn modelId="{F485951E-BD5F-446A-9ADD-5B26FA5D806E}" srcId="{B6739527-B3E9-4CAE-8A2B-DF23DAC15D80}" destId="{CE5A6B7A-E4FB-4512-B94E-5AFFF4D6D6BC}" srcOrd="3" destOrd="0" parTransId="{4A6751AE-4191-4FD5-8C73-B75E93C65B8A}" sibTransId="{96B2D575-F0E1-4B7B-A4DA-8105F9A52FE8}"/>
    <dgm:cxn modelId="{420F2D33-DBC2-4C5F-AA5E-CA64B829D298}" srcId="{B6739527-B3E9-4CAE-8A2B-DF23DAC15D80}" destId="{2523E154-3E43-43EF-B495-F08A2DDA9C78}" srcOrd="2" destOrd="0" parTransId="{1D1B79B9-05EE-4CF9-B5CC-985A3792E705}" sibTransId="{78DD545B-4FE7-4CAE-A72B-53690F9A56BA}"/>
    <dgm:cxn modelId="{BE92513B-02E8-45CE-A43A-D461BFE4EFEF}" srcId="{B6739527-B3E9-4CAE-8A2B-DF23DAC15D80}" destId="{44754A5A-D5BA-430A-86DD-62FFFB3DBBD7}" srcOrd="1" destOrd="0" parTransId="{EBBD1FE9-5BAB-4D93-882F-EF775CC9C314}" sibTransId="{7C329ACB-D3EC-4F1C-9063-F3087EC2704E}"/>
    <dgm:cxn modelId="{4D5B5B5C-2690-4558-801A-D2CA290B704D}" type="presOf" srcId="{B6739527-B3E9-4CAE-8A2B-DF23DAC15D80}" destId="{DD1AEAEC-677F-46BA-82D4-760E60709A57}" srcOrd="0" destOrd="0" presId="urn:microsoft.com/office/officeart/2008/layout/LinedList"/>
    <dgm:cxn modelId="{2D2A0969-66DF-4A6F-BC8B-CD50FD5B310F}" type="presOf" srcId="{CE5A6B7A-E4FB-4512-B94E-5AFFF4D6D6BC}" destId="{10937DAE-BA43-4B6D-8F11-C6B646D26822}" srcOrd="0" destOrd="0" presId="urn:microsoft.com/office/officeart/2008/layout/LinedList"/>
    <dgm:cxn modelId="{8C281469-1B06-4BE0-964A-FCDB03C8FF4F}" type="presOf" srcId="{44754A5A-D5BA-430A-86DD-62FFFB3DBBD7}" destId="{623E8AB6-031F-4BB4-8824-C49A0595D8C6}" srcOrd="0" destOrd="0" presId="urn:microsoft.com/office/officeart/2008/layout/LinedList"/>
    <dgm:cxn modelId="{36C4DB7D-811E-4269-A26E-89CE5E87471E}" srcId="{B6739527-B3E9-4CAE-8A2B-DF23DAC15D80}" destId="{1A670E2A-FF8E-458E-826E-26ED7A41F83E}" srcOrd="4" destOrd="0" parTransId="{9AF81631-417F-4EA5-A302-13492215D82D}" sibTransId="{B5E9EA81-65C0-4187-A38D-8170176FB376}"/>
    <dgm:cxn modelId="{2CE162EB-F188-4BE6-B71F-C61A5C5ABE3A}" type="presOf" srcId="{2523E154-3E43-43EF-B495-F08A2DDA9C78}" destId="{3223298E-D642-4341-BC06-0C2F052D0866}" srcOrd="0" destOrd="0" presId="urn:microsoft.com/office/officeart/2008/layout/LinedList"/>
    <dgm:cxn modelId="{F07C1391-27C3-4F0E-9480-296A417B383F}" type="presParOf" srcId="{DD1AEAEC-677F-46BA-82D4-760E60709A57}" destId="{06F0A7E2-E6F1-4C78-9DAE-43089033DA31}" srcOrd="0" destOrd="0" presId="urn:microsoft.com/office/officeart/2008/layout/LinedList"/>
    <dgm:cxn modelId="{8078D0F0-2D93-408B-A23D-8AD26C0522D1}" type="presParOf" srcId="{DD1AEAEC-677F-46BA-82D4-760E60709A57}" destId="{246F2F62-0D6C-4FB6-ABEF-B09B59FEBF54}" srcOrd="1" destOrd="0" presId="urn:microsoft.com/office/officeart/2008/layout/LinedList"/>
    <dgm:cxn modelId="{71CEA205-909D-4B5A-9E82-A02B3EA6943F}" type="presParOf" srcId="{246F2F62-0D6C-4FB6-ABEF-B09B59FEBF54}" destId="{76095D15-FFCB-408C-A1BE-777AAFCD5CAF}" srcOrd="0" destOrd="0" presId="urn:microsoft.com/office/officeart/2008/layout/LinedList"/>
    <dgm:cxn modelId="{1CEB0419-DC84-4479-ACF0-4A7622955B8D}" type="presParOf" srcId="{246F2F62-0D6C-4FB6-ABEF-B09B59FEBF54}" destId="{EDD00578-6BF4-43B2-8DCC-77B2BCCDA047}" srcOrd="1" destOrd="0" presId="urn:microsoft.com/office/officeart/2008/layout/LinedList"/>
    <dgm:cxn modelId="{EE0597AF-5FDD-4374-B716-25B24736493B}" type="presParOf" srcId="{DD1AEAEC-677F-46BA-82D4-760E60709A57}" destId="{B7D22EA7-9052-4665-B6F9-419D9E786B98}" srcOrd="2" destOrd="0" presId="urn:microsoft.com/office/officeart/2008/layout/LinedList"/>
    <dgm:cxn modelId="{3129C7AC-20C4-437C-B1D2-F899536C2407}" type="presParOf" srcId="{DD1AEAEC-677F-46BA-82D4-760E60709A57}" destId="{17A0E65E-1070-4280-B7AC-BA84686D613F}" srcOrd="3" destOrd="0" presId="urn:microsoft.com/office/officeart/2008/layout/LinedList"/>
    <dgm:cxn modelId="{5AF08AC9-A2B5-4488-A282-F78516F28666}" type="presParOf" srcId="{17A0E65E-1070-4280-B7AC-BA84686D613F}" destId="{623E8AB6-031F-4BB4-8824-C49A0595D8C6}" srcOrd="0" destOrd="0" presId="urn:microsoft.com/office/officeart/2008/layout/LinedList"/>
    <dgm:cxn modelId="{047FB71A-4F9F-436E-B39F-33E169EAEA59}" type="presParOf" srcId="{17A0E65E-1070-4280-B7AC-BA84686D613F}" destId="{A249C10F-CFB7-4362-A2CF-ECF777451D8C}" srcOrd="1" destOrd="0" presId="urn:microsoft.com/office/officeart/2008/layout/LinedList"/>
    <dgm:cxn modelId="{6D2E4523-AD8A-47C5-8565-80D35BC7145E}" type="presParOf" srcId="{DD1AEAEC-677F-46BA-82D4-760E60709A57}" destId="{F45870CE-3E0D-423E-BCBB-2E4004C28A35}" srcOrd="4" destOrd="0" presId="urn:microsoft.com/office/officeart/2008/layout/LinedList"/>
    <dgm:cxn modelId="{BB2EC5E3-E6B6-4A86-AA40-9BF915B58CD1}" type="presParOf" srcId="{DD1AEAEC-677F-46BA-82D4-760E60709A57}" destId="{007CDDD4-01EF-410C-96AA-C42495CA305D}" srcOrd="5" destOrd="0" presId="urn:microsoft.com/office/officeart/2008/layout/LinedList"/>
    <dgm:cxn modelId="{A4F7AF34-BE84-46E8-A9D0-29CB12CE6DAC}" type="presParOf" srcId="{007CDDD4-01EF-410C-96AA-C42495CA305D}" destId="{3223298E-D642-4341-BC06-0C2F052D0866}" srcOrd="0" destOrd="0" presId="urn:microsoft.com/office/officeart/2008/layout/LinedList"/>
    <dgm:cxn modelId="{E97BDC00-BE9B-4F47-A716-62362B7DF96A}" type="presParOf" srcId="{007CDDD4-01EF-410C-96AA-C42495CA305D}" destId="{3B8DA154-8B86-4603-B196-3D87F738CA81}" srcOrd="1" destOrd="0" presId="urn:microsoft.com/office/officeart/2008/layout/LinedList"/>
    <dgm:cxn modelId="{17D512F4-240F-49D6-AF3B-76FF959E4699}" type="presParOf" srcId="{DD1AEAEC-677F-46BA-82D4-760E60709A57}" destId="{7592473D-8568-49B6-AB96-0E50EA740D74}" srcOrd="6" destOrd="0" presId="urn:microsoft.com/office/officeart/2008/layout/LinedList"/>
    <dgm:cxn modelId="{CDC9F4B4-4541-431B-B67E-3707685774FB}" type="presParOf" srcId="{DD1AEAEC-677F-46BA-82D4-760E60709A57}" destId="{5E9D46E1-D98A-42FE-9D6E-25AFFCF6791B}" srcOrd="7" destOrd="0" presId="urn:microsoft.com/office/officeart/2008/layout/LinedList"/>
    <dgm:cxn modelId="{2477C07E-7FAB-4EBC-91AD-1017609E2AC3}" type="presParOf" srcId="{5E9D46E1-D98A-42FE-9D6E-25AFFCF6791B}" destId="{10937DAE-BA43-4B6D-8F11-C6B646D26822}" srcOrd="0" destOrd="0" presId="urn:microsoft.com/office/officeart/2008/layout/LinedList"/>
    <dgm:cxn modelId="{E8EAC614-B527-434B-A9B3-A87C219931F5}" type="presParOf" srcId="{5E9D46E1-D98A-42FE-9D6E-25AFFCF6791B}" destId="{DE4E3202-244A-48F6-8EFC-E8EC0FD49CE0}" srcOrd="1" destOrd="0" presId="urn:microsoft.com/office/officeart/2008/layout/LinedList"/>
    <dgm:cxn modelId="{3EF51DB2-ACE7-4CAB-A031-ADC6C4AD20F4}" type="presParOf" srcId="{DD1AEAEC-677F-46BA-82D4-760E60709A57}" destId="{A90278E5-439F-4522-9BBD-F779DC56F685}" srcOrd="8" destOrd="0" presId="urn:microsoft.com/office/officeart/2008/layout/LinedList"/>
    <dgm:cxn modelId="{F5DB1ED1-7F37-4EDB-AB70-6C04F7BDE718}" type="presParOf" srcId="{DD1AEAEC-677F-46BA-82D4-760E60709A57}" destId="{4A74578F-7269-48E3-9990-9C9FDA384640}" srcOrd="9" destOrd="0" presId="urn:microsoft.com/office/officeart/2008/layout/LinedList"/>
    <dgm:cxn modelId="{F1ADEBC7-B95B-4191-824F-9BE740DDD96A}" type="presParOf" srcId="{4A74578F-7269-48E3-9990-9C9FDA384640}" destId="{54C43DDA-C842-4DEE-A653-7A926C125C8A}" srcOrd="0" destOrd="0" presId="urn:microsoft.com/office/officeart/2008/layout/LinedList"/>
    <dgm:cxn modelId="{84933F87-93FF-4575-99D5-6FB04FF35476}" type="presParOf" srcId="{4A74578F-7269-48E3-9990-9C9FDA384640}" destId="{CA467A8E-40AD-4971-A8E8-F24458B293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8E053-3E58-489B-9504-7E40D59F851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D18D90-2A8C-4084-A386-8227059BA353}">
      <dgm:prSet custT="1"/>
      <dgm:spPr/>
      <dgm:t>
        <a:bodyPr/>
        <a:lstStyle/>
        <a:p>
          <a:r>
            <a:rPr lang="en-US" sz="2400" b="1" i="0" dirty="0"/>
            <a:t>When Giving Feedback:​</a:t>
          </a:r>
          <a:endParaRPr lang="en-US" sz="2400" dirty="0"/>
        </a:p>
      </dgm:t>
    </dgm:pt>
    <dgm:pt modelId="{D3D496CB-85F6-45B4-B710-B39A446CA9CB}" type="parTrans" cxnId="{6A9F6096-81C3-40D2-9DB4-F34FDD0CCA80}">
      <dgm:prSet/>
      <dgm:spPr/>
      <dgm:t>
        <a:bodyPr/>
        <a:lstStyle/>
        <a:p>
          <a:endParaRPr lang="en-US"/>
        </a:p>
      </dgm:t>
    </dgm:pt>
    <dgm:pt modelId="{28ECB79E-C197-4F50-9AB3-AAECEEA84463}" type="sibTrans" cxnId="{6A9F6096-81C3-40D2-9DB4-F34FDD0CCA80}">
      <dgm:prSet/>
      <dgm:spPr/>
      <dgm:t>
        <a:bodyPr/>
        <a:lstStyle/>
        <a:p>
          <a:endParaRPr lang="en-US"/>
        </a:p>
      </dgm:t>
    </dgm:pt>
    <dgm:pt modelId="{67187A85-D5A6-4BF0-B6BE-F6863F0A82A0}">
      <dgm:prSet/>
      <dgm:spPr/>
      <dgm:t>
        <a:bodyPr/>
        <a:lstStyle/>
        <a:p>
          <a:r>
            <a:rPr lang="en-US" b="1" i="0" dirty="0"/>
            <a:t>Be specific and provide examples​</a:t>
          </a:r>
          <a:endParaRPr lang="en-US" b="1" dirty="0"/>
        </a:p>
      </dgm:t>
    </dgm:pt>
    <dgm:pt modelId="{266363C6-839E-4984-A479-E5BE51118910}" type="parTrans" cxnId="{7863301F-03C4-4CC0-B214-40235232398A}">
      <dgm:prSet/>
      <dgm:spPr/>
      <dgm:t>
        <a:bodyPr/>
        <a:lstStyle/>
        <a:p>
          <a:endParaRPr lang="en-US"/>
        </a:p>
      </dgm:t>
    </dgm:pt>
    <dgm:pt modelId="{96BD0F0A-5999-4696-B35B-70A81A13B246}" type="sibTrans" cxnId="{7863301F-03C4-4CC0-B214-40235232398A}">
      <dgm:prSet/>
      <dgm:spPr/>
      <dgm:t>
        <a:bodyPr/>
        <a:lstStyle/>
        <a:p>
          <a:endParaRPr lang="en-US"/>
        </a:p>
      </dgm:t>
    </dgm:pt>
    <dgm:pt modelId="{37D398F2-42B0-4446-ABFB-80CB28343DD1}">
      <dgm:prSet/>
      <dgm:spPr/>
      <dgm:t>
        <a:bodyPr/>
        <a:lstStyle/>
        <a:p>
          <a:r>
            <a:rPr lang="en-US" b="1" i="0"/>
            <a:t>Base on behaviors that can be changed, not interpretations</a:t>
          </a:r>
          <a:endParaRPr lang="en-US" b="1"/>
        </a:p>
      </dgm:t>
    </dgm:pt>
    <dgm:pt modelId="{D3FF358F-AC79-41C4-B6AC-10796CA04BE9}" type="parTrans" cxnId="{70D1EC48-603A-46D1-8B7B-459E6375EDF2}">
      <dgm:prSet/>
      <dgm:spPr/>
      <dgm:t>
        <a:bodyPr/>
        <a:lstStyle/>
        <a:p>
          <a:endParaRPr lang="en-US"/>
        </a:p>
      </dgm:t>
    </dgm:pt>
    <dgm:pt modelId="{7B70E636-75E9-46AE-AB1C-131D3BF769B4}" type="sibTrans" cxnId="{70D1EC48-603A-46D1-8B7B-459E6375EDF2}">
      <dgm:prSet/>
      <dgm:spPr/>
      <dgm:t>
        <a:bodyPr/>
        <a:lstStyle/>
        <a:p>
          <a:endParaRPr lang="en-US"/>
        </a:p>
      </dgm:t>
    </dgm:pt>
    <dgm:pt modelId="{77B8A47A-610A-4E07-971E-72EBBFC09A6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b="1" i="0"/>
            <a:t>When Receiving Feedback</a:t>
          </a:r>
          <a:r>
            <a:rPr lang="en-US" sz="2400" b="0" i="0"/>
            <a:t>​</a:t>
          </a:r>
          <a:endParaRPr lang="en-US" sz="2400"/>
        </a:p>
      </dgm:t>
    </dgm:pt>
    <dgm:pt modelId="{FAB5ECC0-F9B4-43DE-8DE4-E68EE4C9DCE7}" type="parTrans" cxnId="{2A3BB8E8-69BF-4EEC-BEFA-965053D057A7}">
      <dgm:prSet/>
      <dgm:spPr/>
      <dgm:t>
        <a:bodyPr/>
        <a:lstStyle/>
        <a:p>
          <a:endParaRPr lang="en-US"/>
        </a:p>
      </dgm:t>
    </dgm:pt>
    <dgm:pt modelId="{4E681568-60E7-45A5-840A-42155BD25DB7}" type="sibTrans" cxnId="{2A3BB8E8-69BF-4EEC-BEFA-965053D057A7}">
      <dgm:prSet/>
      <dgm:spPr/>
      <dgm:t>
        <a:bodyPr/>
        <a:lstStyle/>
        <a:p>
          <a:endParaRPr lang="en-US"/>
        </a:p>
      </dgm:t>
    </dgm:pt>
    <dgm:pt modelId="{7FB168B1-2E91-44ED-A7F7-553CD897551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i="0"/>
            <a:t>Listen with intention. Do not “defend” performance​</a:t>
          </a:r>
          <a:endParaRPr lang="en-US" b="1"/>
        </a:p>
      </dgm:t>
    </dgm:pt>
    <dgm:pt modelId="{7808135B-3DE7-4C53-8A2D-DC71DDDCF207}" type="parTrans" cxnId="{DE045540-E1F2-4406-936F-AFB5C6ED25AB}">
      <dgm:prSet/>
      <dgm:spPr/>
      <dgm:t>
        <a:bodyPr/>
        <a:lstStyle/>
        <a:p>
          <a:endParaRPr lang="en-US"/>
        </a:p>
      </dgm:t>
    </dgm:pt>
    <dgm:pt modelId="{BD377E93-81F0-4613-9F93-2B45E404C171}" type="sibTrans" cxnId="{DE045540-E1F2-4406-936F-AFB5C6ED25AB}">
      <dgm:prSet/>
      <dgm:spPr/>
      <dgm:t>
        <a:bodyPr/>
        <a:lstStyle/>
        <a:p>
          <a:endParaRPr lang="en-US"/>
        </a:p>
      </dgm:t>
    </dgm:pt>
    <dgm:pt modelId="{F92DA048-417D-45D9-A73B-986A029E750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i="0"/>
            <a:t>Ask for clarification​</a:t>
          </a:r>
          <a:endParaRPr lang="en-US" b="1"/>
        </a:p>
      </dgm:t>
    </dgm:pt>
    <dgm:pt modelId="{076941B9-E286-423D-81F5-ACB85EACDFDF}" type="parTrans" cxnId="{9262B218-722A-4D15-8B37-6F383C70E5FF}">
      <dgm:prSet/>
      <dgm:spPr/>
      <dgm:t>
        <a:bodyPr/>
        <a:lstStyle/>
        <a:p>
          <a:endParaRPr lang="en-US"/>
        </a:p>
      </dgm:t>
    </dgm:pt>
    <dgm:pt modelId="{5723B855-7A2E-42AD-9DF0-33990A2F6C9C}" type="sibTrans" cxnId="{9262B218-722A-4D15-8B37-6F383C70E5FF}">
      <dgm:prSet/>
      <dgm:spPr/>
      <dgm:t>
        <a:bodyPr/>
        <a:lstStyle/>
        <a:p>
          <a:endParaRPr lang="en-US"/>
        </a:p>
      </dgm:t>
    </dgm:pt>
    <dgm:pt modelId="{0693962F-CD76-4DA1-A1E1-7DF20D46D75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i="0"/>
            <a:t>Revisit later if need be</a:t>
          </a:r>
          <a:endParaRPr lang="en-US" b="1"/>
        </a:p>
      </dgm:t>
    </dgm:pt>
    <dgm:pt modelId="{25C59D18-CDC3-4037-8EE0-A96D6A34394B}" type="parTrans" cxnId="{504E1C48-EC67-444D-9F9A-E93EDB4FF315}">
      <dgm:prSet/>
      <dgm:spPr/>
      <dgm:t>
        <a:bodyPr/>
        <a:lstStyle/>
        <a:p>
          <a:endParaRPr lang="en-US"/>
        </a:p>
      </dgm:t>
    </dgm:pt>
    <dgm:pt modelId="{4C8BC918-4834-4A10-BE16-17CDF25C8DBC}" type="sibTrans" cxnId="{504E1C48-EC67-444D-9F9A-E93EDB4FF315}">
      <dgm:prSet/>
      <dgm:spPr/>
      <dgm:t>
        <a:bodyPr/>
        <a:lstStyle/>
        <a:p>
          <a:endParaRPr lang="en-US"/>
        </a:p>
      </dgm:t>
    </dgm:pt>
    <dgm:pt modelId="{5F56D5C7-F41B-4C5C-AE89-A3EE47DAA3E5}" type="pres">
      <dgm:prSet presAssocID="{0BC8E053-3E58-489B-9504-7E40D59F8512}" presName="linear" presStyleCnt="0">
        <dgm:presLayoutVars>
          <dgm:animLvl val="lvl"/>
          <dgm:resizeHandles val="exact"/>
        </dgm:presLayoutVars>
      </dgm:prSet>
      <dgm:spPr/>
    </dgm:pt>
    <dgm:pt modelId="{E6E7A339-E937-496F-942F-B6A1F958DF63}" type="pres">
      <dgm:prSet presAssocID="{B6D18D90-2A8C-4084-A386-8227059BA35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A038277-4D65-430B-8F40-56D6A8B6FB1C}" type="pres">
      <dgm:prSet presAssocID="{28ECB79E-C197-4F50-9AB3-AAECEEA84463}" presName="spacer" presStyleCnt="0"/>
      <dgm:spPr/>
    </dgm:pt>
    <dgm:pt modelId="{865C3140-AD36-4D8E-BC37-2578858D7F55}" type="pres">
      <dgm:prSet presAssocID="{67187A85-D5A6-4BF0-B6BE-F6863F0A82A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F22E63A-9D54-4224-BE9D-C73140B427CE}" type="pres">
      <dgm:prSet presAssocID="{96BD0F0A-5999-4696-B35B-70A81A13B246}" presName="spacer" presStyleCnt="0"/>
      <dgm:spPr/>
    </dgm:pt>
    <dgm:pt modelId="{368B3888-3E11-45DA-87FD-0FE6AE4BA608}" type="pres">
      <dgm:prSet presAssocID="{37D398F2-42B0-4446-ABFB-80CB28343DD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6060274-832F-4BBA-B532-FE1203708A48}" type="pres">
      <dgm:prSet presAssocID="{7B70E636-75E9-46AE-AB1C-131D3BF769B4}" presName="spacer" presStyleCnt="0"/>
      <dgm:spPr/>
    </dgm:pt>
    <dgm:pt modelId="{D5068983-AE98-486C-A257-A942A983E2EC}" type="pres">
      <dgm:prSet presAssocID="{77B8A47A-610A-4E07-971E-72EBBFC09A6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435EE96-5EB2-47AE-B4B6-B6A688CF11B7}" type="pres">
      <dgm:prSet presAssocID="{4E681568-60E7-45A5-840A-42155BD25DB7}" presName="spacer" presStyleCnt="0"/>
      <dgm:spPr/>
    </dgm:pt>
    <dgm:pt modelId="{0CE88683-4F77-4A35-A991-0F5638E30493}" type="pres">
      <dgm:prSet presAssocID="{7FB168B1-2E91-44ED-A7F7-553CD897551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9EEAE56-FE05-48BD-8786-A96B1847DFCC}" type="pres">
      <dgm:prSet presAssocID="{BD377E93-81F0-4613-9F93-2B45E404C171}" presName="spacer" presStyleCnt="0"/>
      <dgm:spPr/>
    </dgm:pt>
    <dgm:pt modelId="{E0DBD55E-27EB-4ACD-8728-CC620E9EFAA2}" type="pres">
      <dgm:prSet presAssocID="{F92DA048-417D-45D9-A73B-986A029E750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DAE1B66-8D2F-4839-ABE1-0D9D4DDBEA6D}" type="pres">
      <dgm:prSet presAssocID="{5723B855-7A2E-42AD-9DF0-33990A2F6C9C}" presName="spacer" presStyleCnt="0"/>
      <dgm:spPr/>
    </dgm:pt>
    <dgm:pt modelId="{254B84F3-35C3-44AF-B4AC-3F6207C55743}" type="pres">
      <dgm:prSet presAssocID="{0693962F-CD76-4DA1-A1E1-7DF20D46D75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262B218-722A-4D15-8B37-6F383C70E5FF}" srcId="{0BC8E053-3E58-489B-9504-7E40D59F8512}" destId="{F92DA048-417D-45D9-A73B-986A029E7509}" srcOrd="5" destOrd="0" parTransId="{076941B9-E286-423D-81F5-ACB85EACDFDF}" sibTransId="{5723B855-7A2E-42AD-9DF0-33990A2F6C9C}"/>
    <dgm:cxn modelId="{7863301F-03C4-4CC0-B214-40235232398A}" srcId="{0BC8E053-3E58-489B-9504-7E40D59F8512}" destId="{67187A85-D5A6-4BF0-B6BE-F6863F0A82A0}" srcOrd="1" destOrd="0" parTransId="{266363C6-839E-4984-A479-E5BE51118910}" sibTransId="{96BD0F0A-5999-4696-B35B-70A81A13B246}"/>
    <dgm:cxn modelId="{834E9521-52A6-4FFE-9024-6191E877C038}" type="presOf" srcId="{0693962F-CD76-4DA1-A1E1-7DF20D46D751}" destId="{254B84F3-35C3-44AF-B4AC-3F6207C55743}" srcOrd="0" destOrd="0" presId="urn:microsoft.com/office/officeart/2005/8/layout/vList2"/>
    <dgm:cxn modelId="{DE045540-E1F2-4406-936F-AFB5C6ED25AB}" srcId="{0BC8E053-3E58-489B-9504-7E40D59F8512}" destId="{7FB168B1-2E91-44ED-A7F7-553CD8975515}" srcOrd="4" destOrd="0" parTransId="{7808135B-3DE7-4C53-8A2D-DC71DDDCF207}" sibTransId="{BD377E93-81F0-4613-9F93-2B45E404C171}"/>
    <dgm:cxn modelId="{2DD4AF47-B8A0-4176-B1F2-279215ADAEAE}" type="presOf" srcId="{67187A85-D5A6-4BF0-B6BE-F6863F0A82A0}" destId="{865C3140-AD36-4D8E-BC37-2578858D7F55}" srcOrd="0" destOrd="0" presId="urn:microsoft.com/office/officeart/2005/8/layout/vList2"/>
    <dgm:cxn modelId="{504E1C48-EC67-444D-9F9A-E93EDB4FF315}" srcId="{0BC8E053-3E58-489B-9504-7E40D59F8512}" destId="{0693962F-CD76-4DA1-A1E1-7DF20D46D751}" srcOrd="6" destOrd="0" parTransId="{25C59D18-CDC3-4037-8EE0-A96D6A34394B}" sibTransId="{4C8BC918-4834-4A10-BE16-17CDF25C8DBC}"/>
    <dgm:cxn modelId="{70D1EC48-603A-46D1-8B7B-459E6375EDF2}" srcId="{0BC8E053-3E58-489B-9504-7E40D59F8512}" destId="{37D398F2-42B0-4446-ABFB-80CB28343DD1}" srcOrd="2" destOrd="0" parTransId="{D3FF358F-AC79-41C4-B6AC-10796CA04BE9}" sibTransId="{7B70E636-75E9-46AE-AB1C-131D3BF769B4}"/>
    <dgm:cxn modelId="{C0C1C84E-3B67-4DDF-8CFF-5A1CB55928A5}" type="presOf" srcId="{77B8A47A-610A-4E07-971E-72EBBFC09A6C}" destId="{D5068983-AE98-486C-A257-A942A983E2EC}" srcOrd="0" destOrd="0" presId="urn:microsoft.com/office/officeart/2005/8/layout/vList2"/>
    <dgm:cxn modelId="{7DD63150-72AB-4F2A-B8AA-DB617C0CBC5F}" type="presOf" srcId="{7FB168B1-2E91-44ED-A7F7-553CD8975515}" destId="{0CE88683-4F77-4A35-A991-0F5638E30493}" srcOrd="0" destOrd="0" presId="urn:microsoft.com/office/officeart/2005/8/layout/vList2"/>
    <dgm:cxn modelId="{E27EC976-5AB8-41B5-A255-9A3F9AA0C753}" type="presOf" srcId="{B6D18D90-2A8C-4084-A386-8227059BA353}" destId="{E6E7A339-E937-496F-942F-B6A1F958DF63}" srcOrd="0" destOrd="0" presId="urn:microsoft.com/office/officeart/2005/8/layout/vList2"/>
    <dgm:cxn modelId="{6A9F6096-81C3-40D2-9DB4-F34FDD0CCA80}" srcId="{0BC8E053-3E58-489B-9504-7E40D59F8512}" destId="{B6D18D90-2A8C-4084-A386-8227059BA353}" srcOrd="0" destOrd="0" parTransId="{D3D496CB-85F6-45B4-B710-B39A446CA9CB}" sibTransId="{28ECB79E-C197-4F50-9AB3-AAECEEA84463}"/>
    <dgm:cxn modelId="{5ABA72B5-8FBD-49A0-A97F-8F924869A41E}" type="presOf" srcId="{F92DA048-417D-45D9-A73B-986A029E7509}" destId="{E0DBD55E-27EB-4ACD-8728-CC620E9EFAA2}" srcOrd="0" destOrd="0" presId="urn:microsoft.com/office/officeart/2005/8/layout/vList2"/>
    <dgm:cxn modelId="{BAD90DB6-8522-4D70-9784-87F9AF718544}" type="presOf" srcId="{37D398F2-42B0-4446-ABFB-80CB28343DD1}" destId="{368B3888-3E11-45DA-87FD-0FE6AE4BA608}" srcOrd="0" destOrd="0" presId="urn:microsoft.com/office/officeart/2005/8/layout/vList2"/>
    <dgm:cxn modelId="{4C6D04BE-C9B1-409E-9D61-D8F472226E74}" type="presOf" srcId="{0BC8E053-3E58-489B-9504-7E40D59F8512}" destId="{5F56D5C7-F41B-4C5C-AE89-A3EE47DAA3E5}" srcOrd="0" destOrd="0" presId="urn:microsoft.com/office/officeart/2005/8/layout/vList2"/>
    <dgm:cxn modelId="{2A3BB8E8-69BF-4EEC-BEFA-965053D057A7}" srcId="{0BC8E053-3E58-489B-9504-7E40D59F8512}" destId="{77B8A47A-610A-4E07-971E-72EBBFC09A6C}" srcOrd="3" destOrd="0" parTransId="{FAB5ECC0-F9B4-43DE-8DE4-E68EE4C9DCE7}" sibTransId="{4E681568-60E7-45A5-840A-42155BD25DB7}"/>
    <dgm:cxn modelId="{76D590A2-2FCA-489C-A9B4-8E0161E0AF1A}" type="presParOf" srcId="{5F56D5C7-F41B-4C5C-AE89-A3EE47DAA3E5}" destId="{E6E7A339-E937-496F-942F-B6A1F958DF63}" srcOrd="0" destOrd="0" presId="urn:microsoft.com/office/officeart/2005/8/layout/vList2"/>
    <dgm:cxn modelId="{17B8363F-2BDD-4C68-97B3-555F09C178A5}" type="presParOf" srcId="{5F56D5C7-F41B-4C5C-AE89-A3EE47DAA3E5}" destId="{1A038277-4D65-430B-8F40-56D6A8B6FB1C}" srcOrd="1" destOrd="0" presId="urn:microsoft.com/office/officeart/2005/8/layout/vList2"/>
    <dgm:cxn modelId="{8E7A4B4C-9C2D-48AF-A836-8E902F011678}" type="presParOf" srcId="{5F56D5C7-F41B-4C5C-AE89-A3EE47DAA3E5}" destId="{865C3140-AD36-4D8E-BC37-2578858D7F55}" srcOrd="2" destOrd="0" presId="urn:microsoft.com/office/officeart/2005/8/layout/vList2"/>
    <dgm:cxn modelId="{2A007D62-0333-4968-9DEA-9B42578060DD}" type="presParOf" srcId="{5F56D5C7-F41B-4C5C-AE89-A3EE47DAA3E5}" destId="{1F22E63A-9D54-4224-BE9D-C73140B427CE}" srcOrd="3" destOrd="0" presId="urn:microsoft.com/office/officeart/2005/8/layout/vList2"/>
    <dgm:cxn modelId="{E293031F-9282-4280-AB55-DAC22DB48B1D}" type="presParOf" srcId="{5F56D5C7-F41B-4C5C-AE89-A3EE47DAA3E5}" destId="{368B3888-3E11-45DA-87FD-0FE6AE4BA608}" srcOrd="4" destOrd="0" presId="urn:microsoft.com/office/officeart/2005/8/layout/vList2"/>
    <dgm:cxn modelId="{47CE27A0-DFF5-421C-9811-BBDDCF781BAB}" type="presParOf" srcId="{5F56D5C7-F41B-4C5C-AE89-A3EE47DAA3E5}" destId="{A6060274-832F-4BBA-B532-FE1203708A48}" srcOrd="5" destOrd="0" presId="urn:microsoft.com/office/officeart/2005/8/layout/vList2"/>
    <dgm:cxn modelId="{D726A4A6-76AA-4AA0-B73B-5206E77941B2}" type="presParOf" srcId="{5F56D5C7-F41B-4C5C-AE89-A3EE47DAA3E5}" destId="{D5068983-AE98-486C-A257-A942A983E2EC}" srcOrd="6" destOrd="0" presId="urn:microsoft.com/office/officeart/2005/8/layout/vList2"/>
    <dgm:cxn modelId="{01038B32-EF23-4256-A941-D09BD7E3D3D5}" type="presParOf" srcId="{5F56D5C7-F41B-4C5C-AE89-A3EE47DAA3E5}" destId="{4435EE96-5EB2-47AE-B4B6-B6A688CF11B7}" srcOrd="7" destOrd="0" presId="urn:microsoft.com/office/officeart/2005/8/layout/vList2"/>
    <dgm:cxn modelId="{EB2450AD-B731-4796-A2A5-C2DD2419B6D9}" type="presParOf" srcId="{5F56D5C7-F41B-4C5C-AE89-A3EE47DAA3E5}" destId="{0CE88683-4F77-4A35-A991-0F5638E30493}" srcOrd="8" destOrd="0" presId="urn:microsoft.com/office/officeart/2005/8/layout/vList2"/>
    <dgm:cxn modelId="{1FEB38AF-41A4-4260-8255-C1939CBBE2CD}" type="presParOf" srcId="{5F56D5C7-F41B-4C5C-AE89-A3EE47DAA3E5}" destId="{F9EEAE56-FE05-48BD-8786-A96B1847DFCC}" srcOrd="9" destOrd="0" presId="urn:microsoft.com/office/officeart/2005/8/layout/vList2"/>
    <dgm:cxn modelId="{43123057-19DC-4585-9BDB-03BC9871B1D3}" type="presParOf" srcId="{5F56D5C7-F41B-4C5C-AE89-A3EE47DAA3E5}" destId="{E0DBD55E-27EB-4ACD-8728-CC620E9EFAA2}" srcOrd="10" destOrd="0" presId="urn:microsoft.com/office/officeart/2005/8/layout/vList2"/>
    <dgm:cxn modelId="{E1F14F87-2308-4CD5-B8D7-881A47245104}" type="presParOf" srcId="{5F56D5C7-F41B-4C5C-AE89-A3EE47DAA3E5}" destId="{6DAE1B66-8D2F-4839-ABE1-0D9D4DDBEA6D}" srcOrd="11" destOrd="0" presId="urn:microsoft.com/office/officeart/2005/8/layout/vList2"/>
    <dgm:cxn modelId="{9DD3F484-4E3F-4F83-94A0-6CB0AB5F6BB7}" type="presParOf" srcId="{5F56D5C7-F41B-4C5C-AE89-A3EE47DAA3E5}" destId="{254B84F3-35C3-44AF-B4AC-3F6207C5574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C8E053-3E58-489B-9504-7E40D59F851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D18D90-2A8C-4084-A386-8227059BA353}">
      <dgm:prSet custT="1"/>
      <dgm:spPr/>
      <dgm:t>
        <a:bodyPr/>
        <a:lstStyle/>
        <a:p>
          <a:r>
            <a:rPr lang="en-US" sz="2400" b="1" i="0"/>
            <a:t>When Giving Feedback:​</a:t>
          </a:r>
          <a:endParaRPr lang="en-US" sz="2400"/>
        </a:p>
      </dgm:t>
    </dgm:pt>
    <dgm:pt modelId="{D3D496CB-85F6-45B4-B710-B39A446CA9CB}" type="parTrans" cxnId="{6A9F6096-81C3-40D2-9DB4-F34FDD0CCA80}">
      <dgm:prSet/>
      <dgm:spPr/>
      <dgm:t>
        <a:bodyPr/>
        <a:lstStyle/>
        <a:p>
          <a:endParaRPr lang="en-US"/>
        </a:p>
      </dgm:t>
    </dgm:pt>
    <dgm:pt modelId="{28ECB79E-C197-4F50-9AB3-AAECEEA84463}" type="sibTrans" cxnId="{6A9F6096-81C3-40D2-9DB4-F34FDD0CCA80}">
      <dgm:prSet/>
      <dgm:spPr/>
      <dgm:t>
        <a:bodyPr/>
        <a:lstStyle/>
        <a:p>
          <a:endParaRPr lang="en-US"/>
        </a:p>
      </dgm:t>
    </dgm:pt>
    <dgm:pt modelId="{67187A85-D5A6-4BF0-B6BE-F6863F0A82A0}">
      <dgm:prSet/>
      <dgm:spPr/>
      <dgm:t>
        <a:bodyPr/>
        <a:lstStyle/>
        <a:p>
          <a:r>
            <a:rPr lang="en-US" b="1" i="0"/>
            <a:t>Be specific and provide examples​</a:t>
          </a:r>
          <a:endParaRPr lang="en-US" b="1"/>
        </a:p>
      </dgm:t>
    </dgm:pt>
    <dgm:pt modelId="{266363C6-839E-4984-A479-E5BE51118910}" type="parTrans" cxnId="{7863301F-03C4-4CC0-B214-40235232398A}">
      <dgm:prSet/>
      <dgm:spPr/>
      <dgm:t>
        <a:bodyPr/>
        <a:lstStyle/>
        <a:p>
          <a:endParaRPr lang="en-US"/>
        </a:p>
      </dgm:t>
    </dgm:pt>
    <dgm:pt modelId="{96BD0F0A-5999-4696-B35B-70A81A13B246}" type="sibTrans" cxnId="{7863301F-03C4-4CC0-B214-40235232398A}">
      <dgm:prSet/>
      <dgm:spPr/>
      <dgm:t>
        <a:bodyPr/>
        <a:lstStyle/>
        <a:p>
          <a:endParaRPr lang="en-US"/>
        </a:p>
      </dgm:t>
    </dgm:pt>
    <dgm:pt modelId="{37D398F2-42B0-4446-ABFB-80CB28343DD1}">
      <dgm:prSet/>
      <dgm:spPr/>
      <dgm:t>
        <a:bodyPr/>
        <a:lstStyle/>
        <a:p>
          <a:r>
            <a:rPr lang="en-US" b="1" i="0"/>
            <a:t>Base on behaviors that can be changed, not interpretations</a:t>
          </a:r>
          <a:endParaRPr lang="en-US" b="1"/>
        </a:p>
      </dgm:t>
    </dgm:pt>
    <dgm:pt modelId="{D3FF358F-AC79-41C4-B6AC-10796CA04BE9}" type="parTrans" cxnId="{70D1EC48-603A-46D1-8B7B-459E6375EDF2}">
      <dgm:prSet/>
      <dgm:spPr/>
      <dgm:t>
        <a:bodyPr/>
        <a:lstStyle/>
        <a:p>
          <a:endParaRPr lang="en-US"/>
        </a:p>
      </dgm:t>
    </dgm:pt>
    <dgm:pt modelId="{7B70E636-75E9-46AE-AB1C-131D3BF769B4}" type="sibTrans" cxnId="{70D1EC48-603A-46D1-8B7B-459E6375EDF2}">
      <dgm:prSet/>
      <dgm:spPr/>
      <dgm:t>
        <a:bodyPr/>
        <a:lstStyle/>
        <a:p>
          <a:endParaRPr lang="en-US"/>
        </a:p>
      </dgm:t>
    </dgm:pt>
    <dgm:pt modelId="{77B8A47A-610A-4E07-971E-72EBBFC09A6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b="1" i="0"/>
            <a:t>When Receiving Feedback</a:t>
          </a:r>
          <a:r>
            <a:rPr lang="en-US" sz="2400" b="0" i="0"/>
            <a:t>​</a:t>
          </a:r>
          <a:endParaRPr lang="en-US" sz="2400"/>
        </a:p>
      </dgm:t>
    </dgm:pt>
    <dgm:pt modelId="{FAB5ECC0-F9B4-43DE-8DE4-E68EE4C9DCE7}" type="parTrans" cxnId="{2A3BB8E8-69BF-4EEC-BEFA-965053D057A7}">
      <dgm:prSet/>
      <dgm:spPr/>
      <dgm:t>
        <a:bodyPr/>
        <a:lstStyle/>
        <a:p>
          <a:endParaRPr lang="en-US"/>
        </a:p>
      </dgm:t>
    </dgm:pt>
    <dgm:pt modelId="{4E681568-60E7-45A5-840A-42155BD25DB7}" type="sibTrans" cxnId="{2A3BB8E8-69BF-4EEC-BEFA-965053D057A7}">
      <dgm:prSet/>
      <dgm:spPr/>
      <dgm:t>
        <a:bodyPr/>
        <a:lstStyle/>
        <a:p>
          <a:endParaRPr lang="en-US"/>
        </a:p>
      </dgm:t>
    </dgm:pt>
    <dgm:pt modelId="{7FB168B1-2E91-44ED-A7F7-553CD897551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i="0"/>
            <a:t>Listen with intention. Do not “defend” performance​</a:t>
          </a:r>
          <a:endParaRPr lang="en-US" b="1"/>
        </a:p>
      </dgm:t>
    </dgm:pt>
    <dgm:pt modelId="{7808135B-3DE7-4C53-8A2D-DC71DDDCF207}" type="parTrans" cxnId="{DE045540-E1F2-4406-936F-AFB5C6ED25AB}">
      <dgm:prSet/>
      <dgm:spPr/>
      <dgm:t>
        <a:bodyPr/>
        <a:lstStyle/>
        <a:p>
          <a:endParaRPr lang="en-US"/>
        </a:p>
      </dgm:t>
    </dgm:pt>
    <dgm:pt modelId="{BD377E93-81F0-4613-9F93-2B45E404C171}" type="sibTrans" cxnId="{DE045540-E1F2-4406-936F-AFB5C6ED25AB}">
      <dgm:prSet/>
      <dgm:spPr/>
      <dgm:t>
        <a:bodyPr/>
        <a:lstStyle/>
        <a:p>
          <a:endParaRPr lang="en-US"/>
        </a:p>
      </dgm:t>
    </dgm:pt>
    <dgm:pt modelId="{F92DA048-417D-45D9-A73B-986A029E750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i="0"/>
            <a:t>Ask for clarification​</a:t>
          </a:r>
          <a:endParaRPr lang="en-US" b="1"/>
        </a:p>
      </dgm:t>
    </dgm:pt>
    <dgm:pt modelId="{076941B9-E286-423D-81F5-ACB85EACDFDF}" type="parTrans" cxnId="{9262B218-722A-4D15-8B37-6F383C70E5FF}">
      <dgm:prSet/>
      <dgm:spPr/>
      <dgm:t>
        <a:bodyPr/>
        <a:lstStyle/>
        <a:p>
          <a:endParaRPr lang="en-US"/>
        </a:p>
      </dgm:t>
    </dgm:pt>
    <dgm:pt modelId="{5723B855-7A2E-42AD-9DF0-33990A2F6C9C}" type="sibTrans" cxnId="{9262B218-722A-4D15-8B37-6F383C70E5FF}">
      <dgm:prSet/>
      <dgm:spPr/>
      <dgm:t>
        <a:bodyPr/>
        <a:lstStyle/>
        <a:p>
          <a:endParaRPr lang="en-US"/>
        </a:p>
      </dgm:t>
    </dgm:pt>
    <dgm:pt modelId="{0693962F-CD76-4DA1-A1E1-7DF20D46D751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i="0"/>
            <a:t>Revisit later if need be</a:t>
          </a:r>
          <a:endParaRPr lang="en-US" b="1"/>
        </a:p>
      </dgm:t>
    </dgm:pt>
    <dgm:pt modelId="{25C59D18-CDC3-4037-8EE0-A96D6A34394B}" type="parTrans" cxnId="{504E1C48-EC67-444D-9F9A-E93EDB4FF315}">
      <dgm:prSet/>
      <dgm:spPr/>
      <dgm:t>
        <a:bodyPr/>
        <a:lstStyle/>
        <a:p>
          <a:endParaRPr lang="en-US"/>
        </a:p>
      </dgm:t>
    </dgm:pt>
    <dgm:pt modelId="{4C8BC918-4834-4A10-BE16-17CDF25C8DBC}" type="sibTrans" cxnId="{504E1C48-EC67-444D-9F9A-E93EDB4FF315}">
      <dgm:prSet/>
      <dgm:spPr/>
      <dgm:t>
        <a:bodyPr/>
        <a:lstStyle/>
        <a:p>
          <a:endParaRPr lang="en-US"/>
        </a:p>
      </dgm:t>
    </dgm:pt>
    <dgm:pt modelId="{5F56D5C7-F41B-4C5C-AE89-A3EE47DAA3E5}" type="pres">
      <dgm:prSet presAssocID="{0BC8E053-3E58-489B-9504-7E40D59F8512}" presName="linear" presStyleCnt="0">
        <dgm:presLayoutVars>
          <dgm:animLvl val="lvl"/>
          <dgm:resizeHandles val="exact"/>
        </dgm:presLayoutVars>
      </dgm:prSet>
      <dgm:spPr/>
    </dgm:pt>
    <dgm:pt modelId="{E6E7A339-E937-496F-942F-B6A1F958DF63}" type="pres">
      <dgm:prSet presAssocID="{B6D18D90-2A8C-4084-A386-8227059BA35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A038277-4D65-430B-8F40-56D6A8B6FB1C}" type="pres">
      <dgm:prSet presAssocID="{28ECB79E-C197-4F50-9AB3-AAECEEA84463}" presName="spacer" presStyleCnt="0"/>
      <dgm:spPr/>
    </dgm:pt>
    <dgm:pt modelId="{865C3140-AD36-4D8E-BC37-2578858D7F55}" type="pres">
      <dgm:prSet presAssocID="{67187A85-D5A6-4BF0-B6BE-F6863F0A82A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F22E63A-9D54-4224-BE9D-C73140B427CE}" type="pres">
      <dgm:prSet presAssocID="{96BD0F0A-5999-4696-B35B-70A81A13B246}" presName="spacer" presStyleCnt="0"/>
      <dgm:spPr/>
    </dgm:pt>
    <dgm:pt modelId="{368B3888-3E11-45DA-87FD-0FE6AE4BA608}" type="pres">
      <dgm:prSet presAssocID="{37D398F2-42B0-4446-ABFB-80CB28343DD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6060274-832F-4BBA-B532-FE1203708A48}" type="pres">
      <dgm:prSet presAssocID="{7B70E636-75E9-46AE-AB1C-131D3BF769B4}" presName="spacer" presStyleCnt="0"/>
      <dgm:spPr/>
    </dgm:pt>
    <dgm:pt modelId="{D5068983-AE98-486C-A257-A942A983E2EC}" type="pres">
      <dgm:prSet presAssocID="{77B8A47A-610A-4E07-971E-72EBBFC09A6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435EE96-5EB2-47AE-B4B6-B6A688CF11B7}" type="pres">
      <dgm:prSet presAssocID="{4E681568-60E7-45A5-840A-42155BD25DB7}" presName="spacer" presStyleCnt="0"/>
      <dgm:spPr/>
    </dgm:pt>
    <dgm:pt modelId="{0CE88683-4F77-4A35-A991-0F5638E30493}" type="pres">
      <dgm:prSet presAssocID="{7FB168B1-2E91-44ED-A7F7-553CD897551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9EEAE56-FE05-48BD-8786-A96B1847DFCC}" type="pres">
      <dgm:prSet presAssocID="{BD377E93-81F0-4613-9F93-2B45E404C171}" presName="spacer" presStyleCnt="0"/>
      <dgm:spPr/>
    </dgm:pt>
    <dgm:pt modelId="{E0DBD55E-27EB-4ACD-8728-CC620E9EFAA2}" type="pres">
      <dgm:prSet presAssocID="{F92DA048-417D-45D9-A73B-986A029E750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DAE1B66-8D2F-4839-ABE1-0D9D4DDBEA6D}" type="pres">
      <dgm:prSet presAssocID="{5723B855-7A2E-42AD-9DF0-33990A2F6C9C}" presName="spacer" presStyleCnt="0"/>
      <dgm:spPr/>
    </dgm:pt>
    <dgm:pt modelId="{254B84F3-35C3-44AF-B4AC-3F6207C55743}" type="pres">
      <dgm:prSet presAssocID="{0693962F-CD76-4DA1-A1E1-7DF20D46D75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262B218-722A-4D15-8B37-6F383C70E5FF}" srcId="{0BC8E053-3E58-489B-9504-7E40D59F8512}" destId="{F92DA048-417D-45D9-A73B-986A029E7509}" srcOrd="5" destOrd="0" parTransId="{076941B9-E286-423D-81F5-ACB85EACDFDF}" sibTransId="{5723B855-7A2E-42AD-9DF0-33990A2F6C9C}"/>
    <dgm:cxn modelId="{7863301F-03C4-4CC0-B214-40235232398A}" srcId="{0BC8E053-3E58-489B-9504-7E40D59F8512}" destId="{67187A85-D5A6-4BF0-B6BE-F6863F0A82A0}" srcOrd="1" destOrd="0" parTransId="{266363C6-839E-4984-A479-E5BE51118910}" sibTransId="{96BD0F0A-5999-4696-B35B-70A81A13B246}"/>
    <dgm:cxn modelId="{834E9521-52A6-4FFE-9024-6191E877C038}" type="presOf" srcId="{0693962F-CD76-4DA1-A1E1-7DF20D46D751}" destId="{254B84F3-35C3-44AF-B4AC-3F6207C55743}" srcOrd="0" destOrd="0" presId="urn:microsoft.com/office/officeart/2005/8/layout/vList2"/>
    <dgm:cxn modelId="{DE045540-E1F2-4406-936F-AFB5C6ED25AB}" srcId="{0BC8E053-3E58-489B-9504-7E40D59F8512}" destId="{7FB168B1-2E91-44ED-A7F7-553CD8975515}" srcOrd="4" destOrd="0" parTransId="{7808135B-3DE7-4C53-8A2D-DC71DDDCF207}" sibTransId="{BD377E93-81F0-4613-9F93-2B45E404C171}"/>
    <dgm:cxn modelId="{2DD4AF47-B8A0-4176-B1F2-279215ADAEAE}" type="presOf" srcId="{67187A85-D5A6-4BF0-B6BE-F6863F0A82A0}" destId="{865C3140-AD36-4D8E-BC37-2578858D7F55}" srcOrd="0" destOrd="0" presId="urn:microsoft.com/office/officeart/2005/8/layout/vList2"/>
    <dgm:cxn modelId="{504E1C48-EC67-444D-9F9A-E93EDB4FF315}" srcId="{0BC8E053-3E58-489B-9504-7E40D59F8512}" destId="{0693962F-CD76-4DA1-A1E1-7DF20D46D751}" srcOrd="6" destOrd="0" parTransId="{25C59D18-CDC3-4037-8EE0-A96D6A34394B}" sibTransId="{4C8BC918-4834-4A10-BE16-17CDF25C8DBC}"/>
    <dgm:cxn modelId="{70D1EC48-603A-46D1-8B7B-459E6375EDF2}" srcId="{0BC8E053-3E58-489B-9504-7E40D59F8512}" destId="{37D398F2-42B0-4446-ABFB-80CB28343DD1}" srcOrd="2" destOrd="0" parTransId="{D3FF358F-AC79-41C4-B6AC-10796CA04BE9}" sibTransId="{7B70E636-75E9-46AE-AB1C-131D3BF769B4}"/>
    <dgm:cxn modelId="{C0C1C84E-3B67-4DDF-8CFF-5A1CB55928A5}" type="presOf" srcId="{77B8A47A-610A-4E07-971E-72EBBFC09A6C}" destId="{D5068983-AE98-486C-A257-A942A983E2EC}" srcOrd="0" destOrd="0" presId="urn:microsoft.com/office/officeart/2005/8/layout/vList2"/>
    <dgm:cxn modelId="{7DD63150-72AB-4F2A-B8AA-DB617C0CBC5F}" type="presOf" srcId="{7FB168B1-2E91-44ED-A7F7-553CD8975515}" destId="{0CE88683-4F77-4A35-A991-0F5638E30493}" srcOrd="0" destOrd="0" presId="urn:microsoft.com/office/officeart/2005/8/layout/vList2"/>
    <dgm:cxn modelId="{E27EC976-5AB8-41B5-A255-9A3F9AA0C753}" type="presOf" srcId="{B6D18D90-2A8C-4084-A386-8227059BA353}" destId="{E6E7A339-E937-496F-942F-B6A1F958DF63}" srcOrd="0" destOrd="0" presId="urn:microsoft.com/office/officeart/2005/8/layout/vList2"/>
    <dgm:cxn modelId="{6A9F6096-81C3-40D2-9DB4-F34FDD0CCA80}" srcId="{0BC8E053-3E58-489B-9504-7E40D59F8512}" destId="{B6D18D90-2A8C-4084-A386-8227059BA353}" srcOrd="0" destOrd="0" parTransId="{D3D496CB-85F6-45B4-B710-B39A446CA9CB}" sibTransId="{28ECB79E-C197-4F50-9AB3-AAECEEA84463}"/>
    <dgm:cxn modelId="{5ABA72B5-8FBD-49A0-A97F-8F924869A41E}" type="presOf" srcId="{F92DA048-417D-45D9-A73B-986A029E7509}" destId="{E0DBD55E-27EB-4ACD-8728-CC620E9EFAA2}" srcOrd="0" destOrd="0" presId="urn:microsoft.com/office/officeart/2005/8/layout/vList2"/>
    <dgm:cxn modelId="{BAD90DB6-8522-4D70-9784-87F9AF718544}" type="presOf" srcId="{37D398F2-42B0-4446-ABFB-80CB28343DD1}" destId="{368B3888-3E11-45DA-87FD-0FE6AE4BA608}" srcOrd="0" destOrd="0" presId="urn:microsoft.com/office/officeart/2005/8/layout/vList2"/>
    <dgm:cxn modelId="{4C6D04BE-C9B1-409E-9D61-D8F472226E74}" type="presOf" srcId="{0BC8E053-3E58-489B-9504-7E40D59F8512}" destId="{5F56D5C7-F41B-4C5C-AE89-A3EE47DAA3E5}" srcOrd="0" destOrd="0" presId="urn:microsoft.com/office/officeart/2005/8/layout/vList2"/>
    <dgm:cxn modelId="{2A3BB8E8-69BF-4EEC-BEFA-965053D057A7}" srcId="{0BC8E053-3E58-489B-9504-7E40D59F8512}" destId="{77B8A47A-610A-4E07-971E-72EBBFC09A6C}" srcOrd="3" destOrd="0" parTransId="{FAB5ECC0-F9B4-43DE-8DE4-E68EE4C9DCE7}" sibTransId="{4E681568-60E7-45A5-840A-42155BD25DB7}"/>
    <dgm:cxn modelId="{76D590A2-2FCA-489C-A9B4-8E0161E0AF1A}" type="presParOf" srcId="{5F56D5C7-F41B-4C5C-AE89-A3EE47DAA3E5}" destId="{E6E7A339-E937-496F-942F-B6A1F958DF63}" srcOrd="0" destOrd="0" presId="urn:microsoft.com/office/officeart/2005/8/layout/vList2"/>
    <dgm:cxn modelId="{17B8363F-2BDD-4C68-97B3-555F09C178A5}" type="presParOf" srcId="{5F56D5C7-F41B-4C5C-AE89-A3EE47DAA3E5}" destId="{1A038277-4D65-430B-8F40-56D6A8B6FB1C}" srcOrd="1" destOrd="0" presId="urn:microsoft.com/office/officeart/2005/8/layout/vList2"/>
    <dgm:cxn modelId="{8E7A4B4C-9C2D-48AF-A836-8E902F011678}" type="presParOf" srcId="{5F56D5C7-F41B-4C5C-AE89-A3EE47DAA3E5}" destId="{865C3140-AD36-4D8E-BC37-2578858D7F55}" srcOrd="2" destOrd="0" presId="urn:microsoft.com/office/officeart/2005/8/layout/vList2"/>
    <dgm:cxn modelId="{2A007D62-0333-4968-9DEA-9B42578060DD}" type="presParOf" srcId="{5F56D5C7-F41B-4C5C-AE89-A3EE47DAA3E5}" destId="{1F22E63A-9D54-4224-BE9D-C73140B427CE}" srcOrd="3" destOrd="0" presId="urn:microsoft.com/office/officeart/2005/8/layout/vList2"/>
    <dgm:cxn modelId="{E293031F-9282-4280-AB55-DAC22DB48B1D}" type="presParOf" srcId="{5F56D5C7-F41B-4C5C-AE89-A3EE47DAA3E5}" destId="{368B3888-3E11-45DA-87FD-0FE6AE4BA608}" srcOrd="4" destOrd="0" presId="urn:microsoft.com/office/officeart/2005/8/layout/vList2"/>
    <dgm:cxn modelId="{47CE27A0-DFF5-421C-9811-BBDDCF781BAB}" type="presParOf" srcId="{5F56D5C7-F41B-4C5C-AE89-A3EE47DAA3E5}" destId="{A6060274-832F-4BBA-B532-FE1203708A48}" srcOrd="5" destOrd="0" presId="urn:microsoft.com/office/officeart/2005/8/layout/vList2"/>
    <dgm:cxn modelId="{D726A4A6-76AA-4AA0-B73B-5206E77941B2}" type="presParOf" srcId="{5F56D5C7-F41B-4C5C-AE89-A3EE47DAA3E5}" destId="{D5068983-AE98-486C-A257-A942A983E2EC}" srcOrd="6" destOrd="0" presId="urn:microsoft.com/office/officeart/2005/8/layout/vList2"/>
    <dgm:cxn modelId="{01038B32-EF23-4256-A941-D09BD7E3D3D5}" type="presParOf" srcId="{5F56D5C7-F41B-4C5C-AE89-A3EE47DAA3E5}" destId="{4435EE96-5EB2-47AE-B4B6-B6A688CF11B7}" srcOrd="7" destOrd="0" presId="urn:microsoft.com/office/officeart/2005/8/layout/vList2"/>
    <dgm:cxn modelId="{EB2450AD-B731-4796-A2A5-C2DD2419B6D9}" type="presParOf" srcId="{5F56D5C7-F41B-4C5C-AE89-A3EE47DAA3E5}" destId="{0CE88683-4F77-4A35-A991-0F5638E30493}" srcOrd="8" destOrd="0" presId="urn:microsoft.com/office/officeart/2005/8/layout/vList2"/>
    <dgm:cxn modelId="{1FEB38AF-41A4-4260-8255-C1939CBBE2CD}" type="presParOf" srcId="{5F56D5C7-F41B-4C5C-AE89-A3EE47DAA3E5}" destId="{F9EEAE56-FE05-48BD-8786-A96B1847DFCC}" srcOrd="9" destOrd="0" presId="urn:microsoft.com/office/officeart/2005/8/layout/vList2"/>
    <dgm:cxn modelId="{43123057-19DC-4585-9BDB-03BC9871B1D3}" type="presParOf" srcId="{5F56D5C7-F41B-4C5C-AE89-A3EE47DAA3E5}" destId="{E0DBD55E-27EB-4ACD-8728-CC620E9EFAA2}" srcOrd="10" destOrd="0" presId="urn:microsoft.com/office/officeart/2005/8/layout/vList2"/>
    <dgm:cxn modelId="{E1F14F87-2308-4CD5-B8D7-881A47245104}" type="presParOf" srcId="{5F56D5C7-F41B-4C5C-AE89-A3EE47DAA3E5}" destId="{6DAE1B66-8D2F-4839-ABE1-0D9D4DDBEA6D}" srcOrd="11" destOrd="0" presId="urn:microsoft.com/office/officeart/2005/8/layout/vList2"/>
    <dgm:cxn modelId="{9DD3F484-4E3F-4F83-94A0-6CB0AB5F6BB7}" type="presParOf" srcId="{5F56D5C7-F41B-4C5C-AE89-A3EE47DAA3E5}" destId="{254B84F3-35C3-44AF-B4AC-3F6207C5574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B68E2E-152C-4DDC-9393-3C2DB33D8057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ABC736F-687B-403E-B62A-C7435602DEEB}">
      <dgm:prSet custT="1"/>
      <dgm:spPr>
        <a:solidFill>
          <a:schemeClr val="accent2"/>
        </a:solidFill>
      </dgm:spPr>
      <dgm:t>
        <a:bodyPr/>
        <a:lstStyle/>
        <a:p>
          <a:r>
            <a:rPr lang="en-US" sz="2200" dirty="0">
              <a:latin typeface="Gill Sans Nova" panose="020B0602020104020203" pitchFamily="34" charset="0"/>
            </a:rPr>
            <a:t>Proximity</a:t>
          </a:r>
        </a:p>
      </dgm:t>
    </dgm:pt>
    <dgm:pt modelId="{8FFBD82D-715F-4488-BD69-FAC1F9FC5886}" type="parTrans" cxnId="{AE5BBD15-79F1-4AAB-9E9E-8EF24FBECA25}">
      <dgm:prSet/>
      <dgm:spPr/>
      <dgm:t>
        <a:bodyPr/>
        <a:lstStyle/>
        <a:p>
          <a:endParaRPr lang="en-US"/>
        </a:p>
      </dgm:t>
    </dgm:pt>
    <dgm:pt modelId="{D2AB7E1E-358B-4DE3-B613-EA443E68E181}" type="sibTrans" cxnId="{AE5BBD15-79F1-4AAB-9E9E-8EF24FBECA25}">
      <dgm:prSet/>
      <dgm:spPr/>
      <dgm:t>
        <a:bodyPr/>
        <a:lstStyle/>
        <a:p>
          <a:endParaRPr lang="en-US"/>
        </a:p>
      </dgm:t>
    </dgm:pt>
    <dgm:pt modelId="{B71B1BA5-67DE-4BA2-9EE1-53F23F18546D}">
      <dgm:prSet custT="1"/>
      <dgm:spPr>
        <a:solidFill>
          <a:schemeClr val="accent2"/>
        </a:solidFill>
      </dgm:spPr>
      <dgm:t>
        <a:bodyPr/>
        <a:lstStyle/>
        <a:p>
          <a:r>
            <a:rPr lang="en-US" sz="2200">
              <a:latin typeface="Gill Sans Nova" panose="020B0602020104020203" pitchFamily="34" charset="0"/>
            </a:rPr>
            <a:t>Prompts</a:t>
          </a:r>
        </a:p>
      </dgm:t>
    </dgm:pt>
    <dgm:pt modelId="{D2826072-F776-47B5-9F26-16EC46B96FAA}" type="parTrans" cxnId="{37A29020-F5C3-456E-9332-AB04AF4B0AF2}">
      <dgm:prSet/>
      <dgm:spPr/>
      <dgm:t>
        <a:bodyPr/>
        <a:lstStyle/>
        <a:p>
          <a:endParaRPr lang="en-US"/>
        </a:p>
      </dgm:t>
    </dgm:pt>
    <dgm:pt modelId="{AC01920F-CDCB-4F66-8C5B-62B8D8CC0011}" type="sibTrans" cxnId="{37A29020-F5C3-456E-9332-AB04AF4B0AF2}">
      <dgm:prSet/>
      <dgm:spPr/>
      <dgm:t>
        <a:bodyPr/>
        <a:lstStyle/>
        <a:p>
          <a:endParaRPr lang="en-US"/>
        </a:p>
      </dgm:t>
    </dgm:pt>
    <dgm:pt modelId="{74CCD218-DD33-40E9-B3CA-D4D11604A851}">
      <dgm:prSet custT="1"/>
      <dgm:spPr>
        <a:solidFill>
          <a:schemeClr val="accent2"/>
        </a:solidFill>
      </dgm:spPr>
      <dgm:t>
        <a:bodyPr/>
        <a:lstStyle/>
        <a:p>
          <a:r>
            <a:rPr lang="en-US" sz="2200">
              <a:latin typeface="Gill Sans Nova" panose="020B0602020104020203" pitchFamily="34" charset="0"/>
            </a:rPr>
            <a:t>Hurdle Help</a:t>
          </a:r>
        </a:p>
      </dgm:t>
    </dgm:pt>
    <dgm:pt modelId="{A3680C45-E74B-4DFE-8953-42137B70C93F}" type="parTrans" cxnId="{31E09F1D-F9FB-4BD6-BF1A-570316266A45}">
      <dgm:prSet/>
      <dgm:spPr/>
      <dgm:t>
        <a:bodyPr/>
        <a:lstStyle/>
        <a:p>
          <a:endParaRPr lang="en-US"/>
        </a:p>
      </dgm:t>
    </dgm:pt>
    <dgm:pt modelId="{6E77317A-DC96-4AA9-9B02-1F884D945A98}" type="sibTrans" cxnId="{31E09F1D-F9FB-4BD6-BF1A-570316266A45}">
      <dgm:prSet/>
      <dgm:spPr/>
      <dgm:t>
        <a:bodyPr/>
        <a:lstStyle/>
        <a:p>
          <a:endParaRPr lang="en-US"/>
        </a:p>
      </dgm:t>
    </dgm:pt>
    <dgm:pt modelId="{A5B6438B-5CE1-4421-85E7-05425E9D4473}">
      <dgm:prSet custT="1"/>
      <dgm:spPr>
        <a:solidFill>
          <a:schemeClr val="accent2"/>
        </a:solidFill>
      </dgm:spPr>
      <dgm:t>
        <a:bodyPr/>
        <a:lstStyle/>
        <a:p>
          <a:r>
            <a:rPr lang="en-US" sz="2200">
              <a:latin typeface="Gill Sans Nova" panose="020B0602020104020203" pitchFamily="34" charset="0"/>
            </a:rPr>
            <a:t>Time Away</a:t>
          </a:r>
        </a:p>
      </dgm:t>
    </dgm:pt>
    <dgm:pt modelId="{F0F2FD92-B80F-492F-A071-07351674FF50}" type="parTrans" cxnId="{47A0572F-98C3-4066-A0D9-C0488C3D5263}">
      <dgm:prSet/>
      <dgm:spPr/>
      <dgm:t>
        <a:bodyPr/>
        <a:lstStyle/>
        <a:p>
          <a:endParaRPr lang="en-US"/>
        </a:p>
      </dgm:t>
    </dgm:pt>
    <dgm:pt modelId="{000293D9-A521-424A-A23F-CDB3B854317A}" type="sibTrans" cxnId="{47A0572F-98C3-4066-A0D9-C0488C3D5263}">
      <dgm:prSet/>
      <dgm:spPr/>
      <dgm:t>
        <a:bodyPr/>
        <a:lstStyle/>
        <a:p>
          <a:endParaRPr lang="en-US"/>
        </a:p>
      </dgm:t>
    </dgm:pt>
    <dgm:pt modelId="{120BBABD-2AB3-4B44-97BE-0DA1DE532AE2}">
      <dgm:prSet custT="1"/>
      <dgm:spPr>
        <a:solidFill>
          <a:schemeClr val="accent2"/>
        </a:solidFill>
      </dgm:spPr>
      <dgm:t>
        <a:bodyPr/>
        <a:lstStyle/>
        <a:p>
          <a:r>
            <a:rPr lang="en-US" sz="2200">
              <a:latin typeface="Gill Sans Nova" panose="020B0602020104020203" pitchFamily="34" charset="0"/>
            </a:rPr>
            <a:t>Redirection</a:t>
          </a:r>
        </a:p>
      </dgm:t>
    </dgm:pt>
    <dgm:pt modelId="{5526BB9F-B155-492C-B21F-33DF6E8755C2}" type="parTrans" cxnId="{2AF201CF-366E-4DE2-9A4D-0F34D1515680}">
      <dgm:prSet/>
      <dgm:spPr/>
      <dgm:t>
        <a:bodyPr/>
        <a:lstStyle/>
        <a:p>
          <a:endParaRPr lang="en-US"/>
        </a:p>
      </dgm:t>
    </dgm:pt>
    <dgm:pt modelId="{090DA1CC-2C7A-43A6-83B6-1169056A4F9D}" type="sibTrans" cxnId="{2AF201CF-366E-4DE2-9A4D-0F34D1515680}">
      <dgm:prSet/>
      <dgm:spPr/>
      <dgm:t>
        <a:bodyPr/>
        <a:lstStyle/>
        <a:p>
          <a:endParaRPr lang="en-US"/>
        </a:p>
      </dgm:t>
    </dgm:pt>
    <dgm:pt modelId="{16DBFD37-FF59-48A7-B08F-CBB0AE60DBBA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dirty="0">
              <a:latin typeface="Gill Sans Nova" panose="020B0602020104020203" pitchFamily="34" charset="0"/>
            </a:rPr>
            <a:t>Planned Ignoring </a:t>
          </a:r>
          <a:br>
            <a:rPr lang="en-US" sz="1800" dirty="0">
              <a:latin typeface="Gill Sans Nova" panose="020B0602020104020203" pitchFamily="34" charset="0"/>
            </a:rPr>
          </a:br>
          <a:r>
            <a:rPr lang="en-US" sz="800" dirty="0">
              <a:latin typeface="Gill Sans Nova" panose="020B0602020104020203" pitchFamily="34" charset="0"/>
            </a:rPr>
            <a:t> </a:t>
          </a:r>
          <a:br>
            <a:rPr lang="en-US" sz="1800" dirty="0">
              <a:latin typeface="Gill Sans Nova" panose="020B0602020104020203" pitchFamily="34" charset="0"/>
            </a:rPr>
          </a:br>
          <a:r>
            <a:rPr lang="en-US" sz="1800" dirty="0">
              <a:latin typeface="Gill Sans Nova" panose="020B0602020104020203" pitchFamily="34" charset="0"/>
            </a:rPr>
            <a:t>Positive Attention</a:t>
          </a:r>
        </a:p>
      </dgm:t>
    </dgm:pt>
    <dgm:pt modelId="{A0463C9E-0DD8-4B79-9EAF-19342A9D3B42}" type="parTrans" cxnId="{82B25589-FAB1-45DF-B019-340E8C2954A5}">
      <dgm:prSet/>
      <dgm:spPr/>
      <dgm:t>
        <a:bodyPr/>
        <a:lstStyle/>
        <a:p>
          <a:endParaRPr lang="en-US"/>
        </a:p>
      </dgm:t>
    </dgm:pt>
    <dgm:pt modelId="{C31EDBC2-5701-4342-BAC0-D5EBC28E1366}" type="sibTrans" cxnId="{82B25589-FAB1-45DF-B019-340E8C2954A5}">
      <dgm:prSet/>
      <dgm:spPr/>
      <dgm:t>
        <a:bodyPr/>
        <a:lstStyle/>
        <a:p>
          <a:endParaRPr lang="en-US"/>
        </a:p>
      </dgm:t>
    </dgm:pt>
    <dgm:pt modelId="{45850CF2-801A-4C13-A645-1E58B92B3F3F}">
      <dgm:prSet custT="1"/>
      <dgm:spPr>
        <a:solidFill>
          <a:schemeClr val="accent2"/>
        </a:solidFill>
      </dgm:spPr>
      <dgm:t>
        <a:bodyPr/>
        <a:lstStyle/>
        <a:p>
          <a:r>
            <a:rPr lang="en-US" sz="2200">
              <a:latin typeface="Gill Sans Nova" panose="020B0602020104020203" pitchFamily="34" charset="0"/>
            </a:rPr>
            <a:t>Directive statements</a:t>
          </a:r>
        </a:p>
      </dgm:t>
    </dgm:pt>
    <dgm:pt modelId="{2D151F09-7711-482E-9D8A-FB01277379C4}" type="parTrans" cxnId="{9408CCBF-B123-4294-956A-50C47E9388D0}">
      <dgm:prSet/>
      <dgm:spPr/>
      <dgm:t>
        <a:bodyPr/>
        <a:lstStyle/>
        <a:p>
          <a:endParaRPr lang="en-US"/>
        </a:p>
      </dgm:t>
    </dgm:pt>
    <dgm:pt modelId="{A6A47B92-F0B1-4BE5-8917-4ADAE24019DF}" type="sibTrans" cxnId="{9408CCBF-B123-4294-956A-50C47E9388D0}">
      <dgm:prSet/>
      <dgm:spPr/>
      <dgm:t>
        <a:bodyPr/>
        <a:lstStyle/>
        <a:p>
          <a:endParaRPr lang="en-US"/>
        </a:p>
      </dgm:t>
    </dgm:pt>
    <dgm:pt modelId="{A3B52C3C-E8B3-4F4A-9A40-3DF5A3A55460}">
      <dgm:prSet custT="1"/>
      <dgm:spPr>
        <a:solidFill>
          <a:schemeClr val="accent2"/>
        </a:solidFill>
      </dgm:spPr>
      <dgm:t>
        <a:bodyPr/>
        <a:lstStyle/>
        <a:p>
          <a:r>
            <a:rPr lang="en-US" sz="2200">
              <a:latin typeface="Gill Sans Nova" panose="020B0602020104020203" pitchFamily="34" charset="0"/>
            </a:rPr>
            <a:t>Caring gestures</a:t>
          </a:r>
        </a:p>
      </dgm:t>
    </dgm:pt>
    <dgm:pt modelId="{6DF128E9-D12C-4C61-8C01-54A6330A3F09}" type="parTrans" cxnId="{C7D9BDBE-DBDC-4A5E-A7A5-59C28295919C}">
      <dgm:prSet/>
      <dgm:spPr/>
      <dgm:t>
        <a:bodyPr/>
        <a:lstStyle/>
        <a:p>
          <a:endParaRPr lang="en-US"/>
        </a:p>
      </dgm:t>
    </dgm:pt>
    <dgm:pt modelId="{44ECAA11-A76A-4E99-8B16-8D26A36007BA}" type="sibTrans" cxnId="{C7D9BDBE-DBDC-4A5E-A7A5-59C28295919C}">
      <dgm:prSet/>
      <dgm:spPr/>
      <dgm:t>
        <a:bodyPr/>
        <a:lstStyle/>
        <a:p>
          <a:endParaRPr lang="en-US"/>
        </a:p>
      </dgm:t>
    </dgm:pt>
    <dgm:pt modelId="{8428BA94-320D-4CC1-8743-A3BBCC603120}">
      <dgm:prSet custT="1"/>
      <dgm:spPr>
        <a:solidFill>
          <a:schemeClr val="accent2"/>
        </a:solidFill>
      </dgm:spPr>
      <dgm:t>
        <a:bodyPr/>
        <a:lstStyle/>
        <a:p>
          <a:r>
            <a:rPr lang="en-US" sz="2200" dirty="0">
              <a:latin typeface="Gill Sans Nova" panose="020B0602020104020203" pitchFamily="34" charset="0"/>
            </a:rPr>
            <a:t>Back-up assistance (staff)</a:t>
          </a:r>
        </a:p>
      </dgm:t>
    </dgm:pt>
    <dgm:pt modelId="{43ED4FE7-39F1-4E2E-8AED-C83B20C4A935}" type="parTrans" cxnId="{E21568FD-6F02-439B-B3D5-FEFE3757D209}">
      <dgm:prSet/>
      <dgm:spPr/>
      <dgm:t>
        <a:bodyPr/>
        <a:lstStyle/>
        <a:p>
          <a:endParaRPr lang="en-US"/>
        </a:p>
      </dgm:t>
    </dgm:pt>
    <dgm:pt modelId="{54B6A77A-C321-428F-A64D-20261FBFFDBB}" type="sibTrans" cxnId="{E21568FD-6F02-439B-B3D5-FEFE3757D209}">
      <dgm:prSet/>
      <dgm:spPr/>
      <dgm:t>
        <a:bodyPr/>
        <a:lstStyle/>
        <a:p>
          <a:endParaRPr lang="en-US"/>
        </a:p>
      </dgm:t>
    </dgm:pt>
    <dgm:pt modelId="{93938572-1CD4-46C1-BF3E-01B55807D284}" type="pres">
      <dgm:prSet presAssocID="{03B68E2E-152C-4DDC-9393-3C2DB33D8057}" presName="Name0" presStyleCnt="0">
        <dgm:presLayoutVars>
          <dgm:dir/>
          <dgm:resizeHandles val="exact"/>
        </dgm:presLayoutVars>
      </dgm:prSet>
      <dgm:spPr/>
    </dgm:pt>
    <dgm:pt modelId="{2D526937-C125-4389-B32C-36B70A640053}" type="pres">
      <dgm:prSet presAssocID="{EABC736F-687B-403E-B62A-C7435602DEEB}" presName="node" presStyleLbl="node1" presStyleIdx="0" presStyleCnt="9" custLinFactNeighborX="6767">
        <dgm:presLayoutVars>
          <dgm:bulletEnabled val="1"/>
        </dgm:presLayoutVars>
      </dgm:prSet>
      <dgm:spPr/>
    </dgm:pt>
    <dgm:pt modelId="{025DE90A-4DDE-4EEB-A1C2-019EA6ECA9D3}" type="pres">
      <dgm:prSet presAssocID="{D2AB7E1E-358B-4DE3-B613-EA443E68E181}" presName="sibTrans" presStyleLbl="sibTrans1D1" presStyleIdx="0" presStyleCnt="8"/>
      <dgm:spPr/>
    </dgm:pt>
    <dgm:pt modelId="{8E0E018C-EF8A-43D8-AABF-3B59B80D3D3C}" type="pres">
      <dgm:prSet presAssocID="{D2AB7E1E-358B-4DE3-B613-EA443E68E181}" presName="connectorText" presStyleLbl="sibTrans1D1" presStyleIdx="0" presStyleCnt="8"/>
      <dgm:spPr/>
    </dgm:pt>
    <dgm:pt modelId="{C611862A-C549-4A44-93EB-5EEFC45479F0}" type="pres">
      <dgm:prSet presAssocID="{B71B1BA5-67DE-4BA2-9EE1-53F23F18546D}" presName="node" presStyleLbl="node1" presStyleIdx="1" presStyleCnt="9" custLinFactNeighborX="6767">
        <dgm:presLayoutVars>
          <dgm:bulletEnabled val="1"/>
        </dgm:presLayoutVars>
      </dgm:prSet>
      <dgm:spPr/>
    </dgm:pt>
    <dgm:pt modelId="{22777269-A98E-494B-B177-5244DC00F262}" type="pres">
      <dgm:prSet presAssocID="{AC01920F-CDCB-4F66-8C5B-62B8D8CC0011}" presName="sibTrans" presStyleLbl="sibTrans1D1" presStyleIdx="1" presStyleCnt="8"/>
      <dgm:spPr/>
    </dgm:pt>
    <dgm:pt modelId="{ABB5AC7F-DE38-4BBF-8548-BE65D0739EC9}" type="pres">
      <dgm:prSet presAssocID="{AC01920F-CDCB-4F66-8C5B-62B8D8CC0011}" presName="connectorText" presStyleLbl="sibTrans1D1" presStyleIdx="1" presStyleCnt="8"/>
      <dgm:spPr/>
    </dgm:pt>
    <dgm:pt modelId="{98D66B3F-B80D-45D5-A4DB-D677A43C6424}" type="pres">
      <dgm:prSet presAssocID="{74CCD218-DD33-40E9-B3CA-D4D11604A851}" presName="node" presStyleLbl="node1" presStyleIdx="2" presStyleCnt="9" custLinFactNeighborX="6767">
        <dgm:presLayoutVars>
          <dgm:bulletEnabled val="1"/>
        </dgm:presLayoutVars>
      </dgm:prSet>
      <dgm:spPr/>
    </dgm:pt>
    <dgm:pt modelId="{9C94297C-4647-458C-BA16-994F2148C20A}" type="pres">
      <dgm:prSet presAssocID="{6E77317A-DC96-4AA9-9B02-1F884D945A98}" presName="sibTrans" presStyleLbl="sibTrans1D1" presStyleIdx="2" presStyleCnt="8"/>
      <dgm:spPr/>
    </dgm:pt>
    <dgm:pt modelId="{913054B2-717E-41B3-B5D0-B5B0DF811A3F}" type="pres">
      <dgm:prSet presAssocID="{6E77317A-DC96-4AA9-9B02-1F884D945A98}" presName="connectorText" presStyleLbl="sibTrans1D1" presStyleIdx="2" presStyleCnt="8"/>
      <dgm:spPr/>
    </dgm:pt>
    <dgm:pt modelId="{9E38AC7D-8CEB-4619-BD3B-45125B6C8A9E}" type="pres">
      <dgm:prSet presAssocID="{A5B6438B-5CE1-4421-85E7-05425E9D4473}" presName="node" presStyleLbl="node1" presStyleIdx="3" presStyleCnt="9" custLinFactNeighborX="6767">
        <dgm:presLayoutVars>
          <dgm:bulletEnabled val="1"/>
        </dgm:presLayoutVars>
      </dgm:prSet>
      <dgm:spPr/>
    </dgm:pt>
    <dgm:pt modelId="{9EAF6624-7E70-4C41-BE31-BE72DE5A1EDF}" type="pres">
      <dgm:prSet presAssocID="{000293D9-A521-424A-A23F-CDB3B854317A}" presName="sibTrans" presStyleLbl="sibTrans1D1" presStyleIdx="3" presStyleCnt="8"/>
      <dgm:spPr/>
    </dgm:pt>
    <dgm:pt modelId="{C925CD32-FB1D-4431-8E56-A110354E7373}" type="pres">
      <dgm:prSet presAssocID="{000293D9-A521-424A-A23F-CDB3B854317A}" presName="connectorText" presStyleLbl="sibTrans1D1" presStyleIdx="3" presStyleCnt="8"/>
      <dgm:spPr/>
    </dgm:pt>
    <dgm:pt modelId="{10B89544-6D3C-4787-BC38-786FFC64BDA4}" type="pres">
      <dgm:prSet presAssocID="{120BBABD-2AB3-4B44-97BE-0DA1DE532AE2}" presName="node" presStyleLbl="node1" presStyleIdx="4" presStyleCnt="9" custLinFactNeighborX="6767">
        <dgm:presLayoutVars>
          <dgm:bulletEnabled val="1"/>
        </dgm:presLayoutVars>
      </dgm:prSet>
      <dgm:spPr/>
    </dgm:pt>
    <dgm:pt modelId="{2CC46E5E-FCDA-4BDF-9031-2A50DDEA716C}" type="pres">
      <dgm:prSet presAssocID="{090DA1CC-2C7A-43A6-83B6-1169056A4F9D}" presName="sibTrans" presStyleLbl="sibTrans1D1" presStyleIdx="4" presStyleCnt="8"/>
      <dgm:spPr/>
    </dgm:pt>
    <dgm:pt modelId="{AD2FD54A-BBE6-46FB-BB4D-DF0B8495252B}" type="pres">
      <dgm:prSet presAssocID="{090DA1CC-2C7A-43A6-83B6-1169056A4F9D}" presName="connectorText" presStyleLbl="sibTrans1D1" presStyleIdx="4" presStyleCnt="8"/>
      <dgm:spPr/>
    </dgm:pt>
    <dgm:pt modelId="{073403AF-BD7A-4FC9-8402-603D442D8881}" type="pres">
      <dgm:prSet presAssocID="{16DBFD37-FF59-48A7-B08F-CBB0AE60DBBA}" presName="node" presStyleLbl="node1" presStyleIdx="5" presStyleCnt="9">
        <dgm:presLayoutVars>
          <dgm:bulletEnabled val="1"/>
        </dgm:presLayoutVars>
      </dgm:prSet>
      <dgm:spPr/>
    </dgm:pt>
    <dgm:pt modelId="{7B6E4551-550C-4DC7-80D5-B8448A26DED9}" type="pres">
      <dgm:prSet presAssocID="{C31EDBC2-5701-4342-BAC0-D5EBC28E1366}" presName="sibTrans" presStyleLbl="sibTrans1D1" presStyleIdx="5" presStyleCnt="8"/>
      <dgm:spPr/>
    </dgm:pt>
    <dgm:pt modelId="{DB00B8F4-5857-4F66-8EF1-E86B577861D9}" type="pres">
      <dgm:prSet presAssocID="{C31EDBC2-5701-4342-BAC0-D5EBC28E1366}" presName="connectorText" presStyleLbl="sibTrans1D1" presStyleIdx="5" presStyleCnt="8"/>
      <dgm:spPr/>
    </dgm:pt>
    <dgm:pt modelId="{B668CCA1-6C1F-45E5-A30E-0D15A25CDF3E}" type="pres">
      <dgm:prSet presAssocID="{45850CF2-801A-4C13-A645-1E58B92B3F3F}" presName="node" presStyleLbl="node1" presStyleIdx="6" presStyleCnt="9">
        <dgm:presLayoutVars>
          <dgm:bulletEnabled val="1"/>
        </dgm:presLayoutVars>
      </dgm:prSet>
      <dgm:spPr/>
    </dgm:pt>
    <dgm:pt modelId="{27AC9F5C-C1D9-42AA-973E-0608DFF08CC4}" type="pres">
      <dgm:prSet presAssocID="{A6A47B92-F0B1-4BE5-8917-4ADAE24019DF}" presName="sibTrans" presStyleLbl="sibTrans1D1" presStyleIdx="6" presStyleCnt="8"/>
      <dgm:spPr/>
    </dgm:pt>
    <dgm:pt modelId="{A46BBC84-9892-4844-A6AF-B64AABC99A1A}" type="pres">
      <dgm:prSet presAssocID="{A6A47B92-F0B1-4BE5-8917-4ADAE24019DF}" presName="connectorText" presStyleLbl="sibTrans1D1" presStyleIdx="6" presStyleCnt="8"/>
      <dgm:spPr/>
    </dgm:pt>
    <dgm:pt modelId="{1C31A221-FC7E-49F2-B525-A966792E5D6C}" type="pres">
      <dgm:prSet presAssocID="{A3B52C3C-E8B3-4F4A-9A40-3DF5A3A55460}" presName="node" presStyleLbl="node1" presStyleIdx="7" presStyleCnt="9">
        <dgm:presLayoutVars>
          <dgm:bulletEnabled val="1"/>
        </dgm:presLayoutVars>
      </dgm:prSet>
      <dgm:spPr/>
    </dgm:pt>
    <dgm:pt modelId="{799B2A8C-67DB-4DF9-82E8-484694278017}" type="pres">
      <dgm:prSet presAssocID="{44ECAA11-A76A-4E99-8B16-8D26A36007BA}" presName="sibTrans" presStyleLbl="sibTrans1D1" presStyleIdx="7" presStyleCnt="8"/>
      <dgm:spPr/>
    </dgm:pt>
    <dgm:pt modelId="{758E2A69-4B71-4F35-8D5F-71E68680D4D2}" type="pres">
      <dgm:prSet presAssocID="{44ECAA11-A76A-4E99-8B16-8D26A36007BA}" presName="connectorText" presStyleLbl="sibTrans1D1" presStyleIdx="7" presStyleCnt="8"/>
      <dgm:spPr/>
    </dgm:pt>
    <dgm:pt modelId="{BCBC7980-0D48-4E61-98C0-1416AEF952C6}" type="pres">
      <dgm:prSet presAssocID="{8428BA94-320D-4CC1-8743-A3BBCC603120}" presName="node" presStyleLbl="node1" presStyleIdx="8" presStyleCnt="9" custLinFactNeighborX="6237">
        <dgm:presLayoutVars>
          <dgm:bulletEnabled val="1"/>
        </dgm:presLayoutVars>
      </dgm:prSet>
      <dgm:spPr/>
    </dgm:pt>
  </dgm:ptLst>
  <dgm:cxnLst>
    <dgm:cxn modelId="{EAF58905-AA6A-4B1B-9715-41A3846FA6B3}" type="presOf" srcId="{03B68E2E-152C-4DDC-9393-3C2DB33D8057}" destId="{93938572-1CD4-46C1-BF3E-01B55807D284}" srcOrd="0" destOrd="0" presId="urn:microsoft.com/office/officeart/2016/7/layout/RepeatingBendingProcessNew"/>
    <dgm:cxn modelId="{1BCB2011-BBD2-4BA3-A900-6A61E8CD0CD7}" type="presOf" srcId="{000293D9-A521-424A-A23F-CDB3B854317A}" destId="{C925CD32-FB1D-4431-8E56-A110354E7373}" srcOrd="1" destOrd="0" presId="urn:microsoft.com/office/officeart/2016/7/layout/RepeatingBendingProcessNew"/>
    <dgm:cxn modelId="{AE5BBD15-79F1-4AAB-9E9E-8EF24FBECA25}" srcId="{03B68E2E-152C-4DDC-9393-3C2DB33D8057}" destId="{EABC736F-687B-403E-B62A-C7435602DEEB}" srcOrd="0" destOrd="0" parTransId="{8FFBD82D-715F-4488-BD69-FAC1F9FC5886}" sibTransId="{D2AB7E1E-358B-4DE3-B613-EA443E68E181}"/>
    <dgm:cxn modelId="{BA08571D-FC40-4B5B-BC48-E3AE72CB0F4A}" type="presOf" srcId="{A6A47B92-F0B1-4BE5-8917-4ADAE24019DF}" destId="{27AC9F5C-C1D9-42AA-973E-0608DFF08CC4}" srcOrd="0" destOrd="0" presId="urn:microsoft.com/office/officeart/2016/7/layout/RepeatingBendingProcessNew"/>
    <dgm:cxn modelId="{31E09F1D-F9FB-4BD6-BF1A-570316266A45}" srcId="{03B68E2E-152C-4DDC-9393-3C2DB33D8057}" destId="{74CCD218-DD33-40E9-B3CA-D4D11604A851}" srcOrd="2" destOrd="0" parTransId="{A3680C45-E74B-4DFE-8953-42137B70C93F}" sibTransId="{6E77317A-DC96-4AA9-9B02-1F884D945A98}"/>
    <dgm:cxn modelId="{37A29020-F5C3-456E-9332-AB04AF4B0AF2}" srcId="{03B68E2E-152C-4DDC-9393-3C2DB33D8057}" destId="{B71B1BA5-67DE-4BA2-9EE1-53F23F18546D}" srcOrd="1" destOrd="0" parTransId="{D2826072-F776-47B5-9F26-16EC46B96FAA}" sibTransId="{AC01920F-CDCB-4F66-8C5B-62B8D8CC0011}"/>
    <dgm:cxn modelId="{C28F0224-32EB-4CBB-8B2D-64A2423B4AA5}" type="presOf" srcId="{44ECAA11-A76A-4E99-8B16-8D26A36007BA}" destId="{758E2A69-4B71-4F35-8D5F-71E68680D4D2}" srcOrd="1" destOrd="0" presId="urn:microsoft.com/office/officeart/2016/7/layout/RepeatingBendingProcessNew"/>
    <dgm:cxn modelId="{47A0572F-98C3-4066-A0D9-C0488C3D5263}" srcId="{03B68E2E-152C-4DDC-9393-3C2DB33D8057}" destId="{A5B6438B-5CE1-4421-85E7-05425E9D4473}" srcOrd="3" destOrd="0" parTransId="{F0F2FD92-B80F-492F-A071-07351674FF50}" sibTransId="{000293D9-A521-424A-A23F-CDB3B854317A}"/>
    <dgm:cxn modelId="{1223922F-B11D-48E2-AA08-E0674665C5C3}" type="presOf" srcId="{A5B6438B-5CE1-4421-85E7-05425E9D4473}" destId="{9E38AC7D-8CEB-4619-BD3B-45125B6C8A9E}" srcOrd="0" destOrd="0" presId="urn:microsoft.com/office/officeart/2016/7/layout/RepeatingBendingProcessNew"/>
    <dgm:cxn modelId="{7A83723A-FEF7-4214-8331-937AC1EFD336}" type="presOf" srcId="{EABC736F-687B-403E-B62A-C7435602DEEB}" destId="{2D526937-C125-4389-B32C-36B70A640053}" srcOrd="0" destOrd="0" presId="urn:microsoft.com/office/officeart/2016/7/layout/RepeatingBendingProcessNew"/>
    <dgm:cxn modelId="{04223C3E-083B-44D5-8E04-1D81F059657A}" type="presOf" srcId="{D2AB7E1E-358B-4DE3-B613-EA443E68E181}" destId="{8E0E018C-EF8A-43D8-AABF-3B59B80D3D3C}" srcOrd="1" destOrd="0" presId="urn:microsoft.com/office/officeart/2016/7/layout/RepeatingBendingProcessNew"/>
    <dgm:cxn modelId="{1CB26C40-30A2-40CF-ACF0-C22C429CF9E3}" type="presOf" srcId="{B71B1BA5-67DE-4BA2-9EE1-53F23F18546D}" destId="{C611862A-C549-4A44-93EB-5EEFC45479F0}" srcOrd="0" destOrd="0" presId="urn:microsoft.com/office/officeart/2016/7/layout/RepeatingBendingProcessNew"/>
    <dgm:cxn modelId="{E4B8AA5E-BFF3-431B-87E2-E22FDCA598F5}" type="presOf" srcId="{45850CF2-801A-4C13-A645-1E58B92B3F3F}" destId="{B668CCA1-6C1F-45E5-A30E-0D15A25CDF3E}" srcOrd="0" destOrd="0" presId="urn:microsoft.com/office/officeart/2016/7/layout/RepeatingBendingProcessNew"/>
    <dgm:cxn modelId="{7D032266-C2BB-43A0-AE97-06DD62E43229}" type="presOf" srcId="{AC01920F-CDCB-4F66-8C5B-62B8D8CC0011}" destId="{ABB5AC7F-DE38-4BBF-8548-BE65D0739EC9}" srcOrd="1" destOrd="0" presId="urn:microsoft.com/office/officeart/2016/7/layout/RepeatingBendingProcessNew"/>
    <dgm:cxn modelId="{823AC966-E418-4FC4-A36F-BD3BF158D68A}" type="presOf" srcId="{16DBFD37-FF59-48A7-B08F-CBB0AE60DBBA}" destId="{073403AF-BD7A-4FC9-8402-603D442D8881}" srcOrd="0" destOrd="0" presId="urn:microsoft.com/office/officeart/2016/7/layout/RepeatingBendingProcessNew"/>
    <dgm:cxn modelId="{2747BF68-99F8-4318-A7E3-C2AA1C0060AB}" type="presOf" srcId="{D2AB7E1E-358B-4DE3-B613-EA443E68E181}" destId="{025DE90A-4DDE-4EEB-A1C2-019EA6ECA9D3}" srcOrd="0" destOrd="0" presId="urn:microsoft.com/office/officeart/2016/7/layout/RepeatingBendingProcessNew"/>
    <dgm:cxn modelId="{E3F7C14A-B9C7-4E65-A785-43757C5E19A2}" type="presOf" srcId="{AC01920F-CDCB-4F66-8C5B-62B8D8CC0011}" destId="{22777269-A98E-494B-B177-5244DC00F262}" srcOrd="0" destOrd="0" presId="urn:microsoft.com/office/officeart/2016/7/layout/RepeatingBendingProcessNew"/>
    <dgm:cxn modelId="{01D17D54-A3A3-4C23-9964-624B389EA40D}" type="presOf" srcId="{C31EDBC2-5701-4342-BAC0-D5EBC28E1366}" destId="{7B6E4551-550C-4DC7-80D5-B8448A26DED9}" srcOrd="0" destOrd="0" presId="urn:microsoft.com/office/officeart/2016/7/layout/RepeatingBendingProcessNew"/>
    <dgm:cxn modelId="{82B25589-FAB1-45DF-B019-340E8C2954A5}" srcId="{03B68E2E-152C-4DDC-9393-3C2DB33D8057}" destId="{16DBFD37-FF59-48A7-B08F-CBB0AE60DBBA}" srcOrd="5" destOrd="0" parTransId="{A0463C9E-0DD8-4B79-9EAF-19342A9D3B42}" sibTransId="{C31EDBC2-5701-4342-BAC0-D5EBC28E1366}"/>
    <dgm:cxn modelId="{FC4C5C8A-0994-402E-86FA-A569AEFD16DB}" type="presOf" srcId="{090DA1CC-2C7A-43A6-83B6-1169056A4F9D}" destId="{2CC46E5E-FCDA-4BDF-9031-2A50DDEA716C}" srcOrd="0" destOrd="0" presId="urn:microsoft.com/office/officeart/2016/7/layout/RepeatingBendingProcessNew"/>
    <dgm:cxn modelId="{1908C8A5-0BE8-4EF5-ACBD-CA924855BF29}" type="presOf" srcId="{000293D9-A521-424A-A23F-CDB3B854317A}" destId="{9EAF6624-7E70-4C41-BE31-BE72DE5A1EDF}" srcOrd="0" destOrd="0" presId="urn:microsoft.com/office/officeart/2016/7/layout/RepeatingBendingProcessNew"/>
    <dgm:cxn modelId="{CB1B46BA-D555-4373-BE51-E391828EB6D3}" type="presOf" srcId="{74CCD218-DD33-40E9-B3CA-D4D11604A851}" destId="{98D66B3F-B80D-45D5-A4DB-D677A43C6424}" srcOrd="0" destOrd="0" presId="urn:microsoft.com/office/officeart/2016/7/layout/RepeatingBendingProcessNew"/>
    <dgm:cxn modelId="{8E054EBA-DA26-4E61-8036-FCDA3B60DE00}" type="presOf" srcId="{120BBABD-2AB3-4B44-97BE-0DA1DE532AE2}" destId="{10B89544-6D3C-4787-BC38-786FFC64BDA4}" srcOrd="0" destOrd="0" presId="urn:microsoft.com/office/officeart/2016/7/layout/RepeatingBendingProcessNew"/>
    <dgm:cxn modelId="{D6F175BA-CF9F-470B-8344-0D2A158B5A23}" type="presOf" srcId="{090DA1CC-2C7A-43A6-83B6-1169056A4F9D}" destId="{AD2FD54A-BBE6-46FB-BB4D-DF0B8495252B}" srcOrd="1" destOrd="0" presId="urn:microsoft.com/office/officeart/2016/7/layout/RepeatingBendingProcessNew"/>
    <dgm:cxn modelId="{FA63AEBC-525C-4187-9F52-523CBCF18D03}" type="presOf" srcId="{6E77317A-DC96-4AA9-9B02-1F884D945A98}" destId="{913054B2-717E-41B3-B5D0-B5B0DF811A3F}" srcOrd="1" destOrd="0" presId="urn:microsoft.com/office/officeart/2016/7/layout/RepeatingBendingProcessNew"/>
    <dgm:cxn modelId="{C7D9BDBE-DBDC-4A5E-A7A5-59C28295919C}" srcId="{03B68E2E-152C-4DDC-9393-3C2DB33D8057}" destId="{A3B52C3C-E8B3-4F4A-9A40-3DF5A3A55460}" srcOrd="7" destOrd="0" parTransId="{6DF128E9-D12C-4C61-8C01-54A6330A3F09}" sibTransId="{44ECAA11-A76A-4E99-8B16-8D26A36007BA}"/>
    <dgm:cxn modelId="{9408CCBF-B123-4294-956A-50C47E9388D0}" srcId="{03B68E2E-152C-4DDC-9393-3C2DB33D8057}" destId="{45850CF2-801A-4C13-A645-1E58B92B3F3F}" srcOrd="6" destOrd="0" parTransId="{2D151F09-7711-482E-9D8A-FB01277379C4}" sibTransId="{A6A47B92-F0B1-4BE5-8917-4ADAE24019DF}"/>
    <dgm:cxn modelId="{02D9DFCE-4AD6-4185-8F88-247611578C14}" type="presOf" srcId="{44ECAA11-A76A-4E99-8B16-8D26A36007BA}" destId="{799B2A8C-67DB-4DF9-82E8-484694278017}" srcOrd="0" destOrd="0" presId="urn:microsoft.com/office/officeart/2016/7/layout/RepeatingBendingProcessNew"/>
    <dgm:cxn modelId="{2AF201CF-366E-4DE2-9A4D-0F34D1515680}" srcId="{03B68E2E-152C-4DDC-9393-3C2DB33D8057}" destId="{120BBABD-2AB3-4B44-97BE-0DA1DE532AE2}" srcOrd="4" destOrd="0" parTransId="{5526BB9F-B155-492C-B21F-33DF6E8755C2}" sibTransId="{090DA1CC-2C7A-43A6-83B6-1169056A4F9D}"/>
    <dgm:cxn modelId="{CE6EBED4-A2B2-492A-8FB1-00026F75CA31}" type="presOf" srcId="{8428BA94-320D-4CC1-8743-A3BBCC603120}" destId="{BCBC7980-0D48-4E61-98C0-1416AEF952C6}" srcOrd="0" destOrd="0" presId="urn:microsoft.com/office/officeart/2016/7/layout/RepeatingBendingProcessNew"/>
    <dgm:cxn modelId="{F07985D5-0280-41BE-A5D3-915D12EA4010}" type="presOf" srcId="{A3B52C3C-E8B3-4F4A-9A40-3DF5A3A55460}" destId="{1C31A221-FC7E-49F2-B525-A966792E5D6C}" srcOrd="0" destOrd="0" presId="urn:microsoft.com/office/officeart/2016/7/layout/RepeatingBendingProcessNew"/>
    <dgm:cxn modelId="{8E05A9D9-1F83-4800-B7DB-F28CDE082568}" type="presOf" srcId="{C31EDBC2-5701-4342-BAC0-D5EBC28E1366}" destId="{DB00B8F4-5857-4F66-8EF1-E86B577861D9}" srcOrd="1" destOrd="0" presId="urn:microsoft.com/office/officeart/2016/7/layout/RepeatingBendingProcessNew"/>
    <dgm:cxn modelId="{16B4A9E7-105C-4FC1-B3DF-2FBB0DB2DB33}" type="presOf" srcId="{A6A47B92-F0B1-4BE5-8917-4ADAE24019DF}" destId="{A46BBC84-9892-4844-A6AF-B64AABC99A1A}" srcOrd="1" destOrd="0" presId="urn:microsoft.com/office/officeart/2016/7/layout/RepeatingBendingProcessNew"/>
    <dgm:cxn modelId="{C730B7E7-1672-4072-95D8-E036B34C4CFF}" type="presOf" srcId="{6E77317A-DC96-4AA9-9B02-1F884D945A98}" destId="{9C94297C-4647-458C-BA16-994F2148C20A}" srcOrd="0" destOrd="0" presId="urn:microsoft.com/office/officeart/2016/7/layout/RepeatingBendingProcessNew"/>
    <dgm:cxn modelId="{E21568FD-6F02-439B-B3D5-FEFE3757D209}" srcId="{03B68E2E-152C-4DDC-9393-3C2DB33D8057}" destId="{8428BA94-320D-4CC1-8743-A3BBCC603120}" srcOrd="8" destOrd="0" parTransId="{43ED4FE7-39F1-4E2E-8AED-C83B20C4A935}" sibTransId="{54B6A77A-C321-428F-A64D-20261FBFFDBB}"/>
    <dgm:cxn modelId="{1239D494-75F8-41B6-A16B-D681220E62A4}" type="presParOf" srcId="{93938572-1CD4-46C1-BF3E-01B55807D284}" destId="{2D526937-C125-4389-B32C-36B70A640053}" srcOrd="0" destOrd="0" presId="urn:microsoft.com/office/officeart/2016/7/layout/RepeatingBendingProcessNew"/>
    <dgm:cxn modelId="{AFB3C2B1-B464-4F2B-A9CD-ECE7736567C7}" type="presParOf" srcId="{93938572-1CD4-46C1-BF3E-01B55807D284}" destId="{025DE90A-4DDE-4EEB-A1C2-019EA6ECA9D3}" srcOrd="1" destOrd="0" presId="urn:microsoft.com/office/officeart/2016/7/layout/RepeatingBendingProcessNew"/>
    <dgm:cxn modelId="{F418FD61-3807-4820-9781-D65FF42E24FF}" type="presParOf" srcId="{025DE90A-4DDE-4EEB-A1C2-019EA6ECA9D3}" destId="{8E0E018C-EF8A-43D8-AABF-3B59B80D3D3C}" srcOrd="0" destOrd="0" presId="urn:microsoft.com/office/officeart/2016/7/layout/RepeatingBendingProcessNew"/>
    <dgm:cxn modelId="{9675F05A-51D5-438C-8E9F-07C84EBE1BE7}" type="presParOf" srcId="{93938572-1CD4-46C1-BF3E-01B55807D284}" destId="{C611862A-C549-4A44-93EB-5EEFC45479F0}" srcOrd="2" destOrd="0" presId="urn:microsoft.com/office/officeart/2016/7/layout/RepeatingBendingProcessNew"/>
    <dgm:cxn modelId="{39171D98-6AB5-437D-A876-200BB0552DF1}" type="presParOf" srcId="{93938572-1CD4-46C1-BF3E-01B55807D284}" destId="{22777269-A98E-494B-B177-5244DC00F262}" srcOrd="3" destOrd="0" presId="urn:microsoft.com/office/officeart/2016/7/layout/RepeatingBendingProcessNew"/>
    <dgm:cxn modelId="{CAB608CD-A93D-4869-BB20-1DAE96FEA6B6}" type="presParOf" srcId="{22777269-A98E-494B-B177-5244DC00F262}" destId="{ABB5AC7F-DE38-4BBF-8548-BE65D0739EC9}" srcOrd="0" destOrd="0" presId="urn:microsoft.com/office/officeart/2016/7/layout/RepeatingBendingProcessNew"/>
    <dgm:cxn modelId="{2EEE61F1-C153-45C5-9264-4BE7309836DA}" type="presParOf" srcId="{93938572-1CD4-46C1-BF3E-01B55807D284}" destId="{98D66B3F-B80D-45D5-A4DB-D677A43C6424}" srcOrd="4" destOrd="0" presId="urn:microsoft.com/office/officeart/2016/7/layout/RepeatingBendingProcessNew"/>
    <dgm:cxn modelId="{8BA54C23-996A-4FF7-9679-0DDB9A42C87F}" type="presParOf" srcId="{93938572-1CD4-46C1-BF3E-01B55807D284}" destId="{9C94297C-4647-458C-BA16-994F2148C20A}" srcOrd="5" destOrd="0" presId="urn:microsoft.com/office/officeart/2016/7/layout/RepeatingBendingProcessNew"/>
    <dgm:cxn modelId="{80FD4B08-BC8F-4C54-B907-49299A380BD4}" type="presParOf" srcId="{9C94297C-4647-458C-BA16-994F2148C20A}" destId="{913054B2-717E-41B3-B5D0-B5B0DF811A3F}" srcOrd="0" destOrd="0" presId="urn:microsoft.com/office/officeart/2016/7/layout/RepeatingBendingProcessNew"/>
    <dgm:cxn modelId="{9574D937-BC01-40FD-8F3E-5CD246C5DC2D}" type="presParOf" srcId="{93938572-1CD4-46C1-BF3E-01B55807D284}" destId="{9E38AC7D-8CEB-4619-BD3B-45125B6C8A9E}" srcOrd="6" destOrd="0" presId="urn:microsoft.com/office/officeart/2016/7/layout/RepeatingBendingProcessNew"/>
    <dgm:cxn modelId="{7845348C-45D0-4F63-AD81-1FF7FDF9A03A}" type="presParOf" srcId="{93938572-1CD4-46C1-BF3E-01B55807D284}" destId="{9EAF6624-7E70-4C41-BE31-BE72DE5A1EDF}" srcOrd="7" destOrd="0" presId="urn:microsoft.com/office/officeart/2016/7/layout/RepeatingBendingProcessNew"/>
    <dgm:cxn modelId="{E6B2580B-8973-4429-8241-4CF7D7AC6E92}" type="presParOf" srcId="{9EAF6624-7E70-4C41-BE31-BE72DE5A1EDF}" destId="{C925CD32-FB1D-4431-8E56-A110354E7373}" srcOrd="0" destOrd="0" presId="urn:microsoft.com/office/officeart/2016/7/layout/RepeatingBendingProcessNew"/>
    <dgm:cxn modelId="{E68D35E1-FF6B-478E-94E5-D293D3995BD8}" type="presParOf" srcId="{93938572-1CD4-46C1-BF3E-01B55807D284}" destId="{10B89544-6D3C-4787-BC38-786FFC64BDA4}" srcOrd="8" destOrd="0" presId="urn:microsoft.com/office/officeart/2016/7/layout/RepeatingBendingProcessNew"/>
    <dgm:cxn modelId="{196A29AB-B87B-4065-845F-9650059B0C9F}" type="presParOf" srcId="{93938572-1CD4-46C1-BF3E-01B55807D284}" destId="{2CC46E5E-FCDA-4BDF-9031-2A50DDEA716C}" srcOrd="9" destOrd="0" presId="urn:microsoft.com/office/officeart/2016/7/layout/RepeatingBendingProcessNew"/>
    <dgm:cxn modelId="{FB4A8304-F17E-48C4-8108-560BB238ACF3}" type="presParOf" srcId="{2CC46E5E-FCDA-4BDF-9031-2A50DDEA716C}" destId="{AD2FD54A-BBE6-46FB-BB4D-DF0B8495252B}" srcOrd="0" destOrd="0" presId="urn:microsoft.com/office/officeart/2016/7/layout/RepeatingBendingProcessNew"/>
    <dgm:cxn modelId="{002569A0-E064-4284-B654-41229FD3C78E}" type="presParOf" srcId="{93938572-1CD4-46C1-BF3E-01B55807D284}" destId="{073403AF-BD7A-4FC9-8402-603D442D8881}" srcOrd="10" destOrd="0" presId="urn:microsoft.com/office/officeart/2016/7/layout/RepeatingBendingProcessNew"/>
    <dgm:cxn modelId="{E55E7102-38A8-4257-8DA0-8300A050C4F9}" type="presParOf" srcId="{93938572-1CD4-46C1-BF3E-01B55807D284}" destId="{7B6E4551-550C-4DC7-80D5-B8448A26DED9}" srcOrd="11" destOrd="0" presId="urn:microsoft.com/office/officeart/2016/7/layout/RepeatingBendingProcessNew"/>
    <dgm:cxn modelId="{01A9EA77-6349-4C45-8739-FCE5B20A0B9A}" type="presParOf" srcId="{7B6E4551-550C-4DC7-80D5-B8448A26DED9}" destId="{DB00B8F4-5857-4F66-8EF1-E86B577861D9}" srcOrd="0" destOrd="0" presId="urn:microsoft.com/office/officeart/2016/7/layout/RepeatingBendingProcessNew"/>
    <dgm:cxn modelId="{8C7A3B3F-4EEB-4EC9-9352-DA78E85135C1}" type="presParOf" srcId="{93938572-1CD4-46C1-BF3E-01B55807D284}" destId="{B668CCA1-6C1F-45E5-A30E-0D15A25CDF3E}" srcOrd="12" destOrd="0" presId="urn:microsoft.com/office/officeart/2016/7/layout/RepeatingBendingProcessNew"/>
    <dgm:cxn modelId="{DB2754CA-1B02-406C-AED8-378665AF6A68}" type="presParOf" srcId="{93938572-1CD4-46C1-BF3E-01B55807D284}" destId="{27AC9F5C-C1D9-42AA-973E-0608DFF08CC4}" srcOrd="13" destOrd="0" presId="urn:microsoft.com/office/officeart/2016/7/layout/RepeatingBendingProcessNew"/>
    <dgm:cxn modelId="{01B66DB6-B7FE-4C37-9157-EB7AF0FD0F9C}" type="presParOf" srcId="{27AC9F5C-C1D9-42AA-973E-0608DFF08CC4}" destId="{A46BBC84-9892-4844-A6AF-B64AABC99A1A}" srcOrd="0" destOrd="0" presId="urn:microsoft.com/office/officeart/2016/7/layout/RepeatingBendingProcessNew"/>
    <dgm:cxn modelId="{8C7EF9CC-7142-4E7F-8F14-8026BC5C9E69}" type="presParOf" srcId="{93938572-1CD4-46C1-BF3E-01B55807D284}" destId="{1C31A221-FC7E-49F2-B525-A966792E5D6C}" srcOrd="14" destOrd="0" presId="urn:microsoft.com/office/officeart/2016/7/layout/RepeatingBendingProcessNew"/>
    <dgm:cxn modelId="{A8B377AC-C255-4B97-A6F9-4DB6B76DBA30}" type="presParOf" srcId="{93938572-1CD4-46C1-BF3E-01B55807D284}" destId="{799B2A8C-67DB-4DF9-82E8-484694278017}" srcOrd="15" destOrd="0" presId="urn:microsoft.com/office/officeart/2016/7/layout/RepeatingBendingProcessNew"/>
    <dgm:cxn modelId="{22122E3F-9F52-4EDC-8A7E-10CE6C87786B}" type="presParOf" srcId="{799B2A8C-67DB-4DF9-82E8-484694278017}" destId="{758E2A69-4B71-4F35-8D5F-71E68680D4D2}" srcOrd="0" destOrd="0" presId="urn:microsoft.com/office/officeart/2016/7/layout/RepeatingBendingProcessNew"/>
    <dgm:cxn modelId="{B2F895CC-8396-417E-8A3B-73B0E4D4C76B}" type="presParOf" srcId="{93938572-1CD4-46C1-BF3E-01B55807D284}" destId="{BCBC7980-0D48-4E61-98C0-1416AEF952C6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495D78-5149-4828-AFF3-DFF14666BCFE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041BBE-3CBB-44AF-9848-47831CDF3E01}">
      <dgm:prSet custT="1"/>
      <dgm:spPr/>
      <dgm:t>
        <a:bodyPr/>
        <a:lstStyle/>
        <a:p>
          <a:r>
            <a:rPr lang="en-US" sz="2000" dirty="0">
              <a:latin typeface="Gill Sans Nova" panose="020B0602020104020203" pitchFamily="34" charset="0"/>
            </a:rPr>
            <a:t>Identify and work on triggering issues</a:t>
          </a:r>
        </a:p>
      </dgm:t>
    </dgm:pt>
    <dgm:pt modelId="{BAE5DF5B-0FC5-4568-8E13-142E100BD49E}" type="parTrans" cxnId="{99D1138F-8AF9-4D73-98B0-BAA979E527E5}">
      <dgm:prSet/>
      <dgm:spPr/>
      <dgm:t>
        <a:bodyPr/>
        <a:lstStyle/>
        <a:p>
          <a:endParaRPr lang="en-US" sz="2000">
            <a:latin typeface="Gill Sans Nova" panose="020B0602020104020203" pitchFamily="34" charset="0"/>
          </a:endParaRPr>
        </a:p>
      </dgm:t>
    </dgm:pt>
    <dgm:pt modelId="{89F8EFFF-984D-4EFF-9CBC-B9218D96A34A}" type="sibTrans" cxnId="{99D1138F-8AF9-4D73-98B0-BAA979E527E5}">
      <dgm:prSet/>
      <dgm:spPr/>
      <dgm:t>
        <a:bodyPr/>
        <a:lstStyle/>
        <a:p>
          <a:endParaRPr lang="en-US" sz="2000">
            <a:latin typeface="Gill Sans Nova" panose="020B0602020104020203" pitchFamily="34" charset="0"/>
          </a:endParaRPr>
        </a:p>
      </dgm:t>
    </dgm:pt>
    <dgm:pt modelId="{FE850696-C37D-453C-BDC6-EF08626341E7}">
      <dgm:prSet custT="1"/>
      <dgm:spPr/>
      <dgm:t>
        <a:bodyPr/>
        <a:lstStyle/>
        <a:p>
          <a:r>
            <a:rPr lang="en-US" sz="2000">
              <a:latin typeface="Gill Sans Nova" panose="020B0602020104020203" pitchFamily="34" charset="0"/>
            </a:rPr>
            <a:t>Learn to not internalize others’ pain; set </a:t>
          </a:r>
          <a:r>
            <a:rPr lang="en-US" sz="2000" i="1">
              <a:latin typeface="Gill Sans Nova" panose="020B0602020104020203" pitchFamily="34" charset="0"/>
            </a:rPr>
            <a:t>healthy</a:t>
          </a:r>
          <a:r>
            <a:rPr lang="en-US" sz="2000">
              <a:latin typeface="Gill Sans Nova" panose="020B0602020104020203" pitchFamily="34" charset="0"/>
            </a:rPr>
            <a:t> boundaries</a:t>
          </a:r>
        </a:p>
      </dgm:t>
    </dgm:pt>
    <dgm:pt modelId="{E825A3E1-F28E-4E23-A2B5-55CCDB480263}" type="parTrans" cxnId="{17801989-3D8F-4050-8738-DB7E044F57CE}">
      <dgm:prSet/>
      <dgm:spPr/>
      <dgm:t>
        <a:bodyPr/>
        <a:lstStyle/>
        <a:p>
          <a:endParaRPr lang="en-US" sz="2000">
            <a:latin typeface="Gill Sans Nova" panose="020B0602020104020203" pitchFamily="34" charset="0"/>
          </a:endParaRPr>
        </a:p>
      </dgm:t>
    </dgm:pt>
    <dgm:pt modelId="{C888315B-35CA-411A-BECD-F3FE778D7A86}" type="sibTrans" cxnId="{17801989-3D8F-4050-8738-DB7E044F57CE}">
      <dgm:prSet/>
      <dgm:spPr/>
      <dgm:t>
        <a:bodyPr/>
        <a:lstStyle/>
        <a:p>
          <a:endParaRPr lang="en-US" sz="2000">
            <a:latin typeface="Gill Sans Nova" panose="020B0602020104020203" pitchFamily="34" charset="0"/>
          </a:endParaRPr>
        </a:p>
      </dgm:t>
    </dgm:pt>
    <dgm:pt modelId="{6CA839FD-E4B2-4172-9B27-5640F8D7AD14}">
      <dgm:prSet custT="1"/>
      <dgm:spPr/>
      <dgm:t>
        <a:bodyPr/>
        <a:lstStyle/>
        <a:p>
          <a:r>
            <a:rPr lang="en-US" sz="2000">
              <a:latin typeface="Gill Sans Nova" panose="020B0602020104020203" pitchFamily="34" charset="0"/>
            </a:rPr>
            <a:t>Schedule time to simply relax and play </a:t>
          </a:r>
        </a:p>
      </dgm:t>
    </dgm:pt>
    <dgm:pt modelId="{D817BE94-C4DA-41AA-A714-36D324B46D78}" type="parTrans" cxnId="{9E00C766-0AFE-4304-8D50-2BA13F659950}">
      <dgm:prSet/>
      <dgm:spPr/>
      <dgm:t>
        <a:bodyPr/>
        <a:lstStyle/>
        <a:p>
          <a:endParaRPr lang="en-US" sz="2000">
            <a:latin typeface="Gill Sans Nova" panose="020B0602020104020203" pitchFamily="34" charset="0"/>
          </a:endParaRPr>
        </a:p>
      </dgm:t>
    </dgm:pt>
    <dgm:pt modelId="{3327F2CA-A7E7-4FB8-9721-975A669379BE}" type="sibTrans" cxnId="{9E00C766-0AFE-4304-8D50-2BA13F659950}">
      <dgm:prSet/>
      <dgm:spPr/>
      <dgm:t>
        <a:bodyPr/>
        <a:lstStyle/>
        <a:p>
          <a:endParaRPr lang="en-US" sz="2000">
            <a:latin typeface="Gill Sans Nova" panose="020B0602020104020203" pitchFamily="34" charset="0"/>
          </a:endParaRPr>
        </a:p>
      </dgm:t>
    </dgm:pt>
    <dgm:pt modelId="{4E98BAEA-A952-45D4-A885-63811DD43986}">
      <dgm:prSet custT="1"/>
      <dgm:spPr/>
      <dgm:t>
        <a:bodyPr/>
        <a:lstStyle/>
        <a:p>
          <a:r>
            <a:rPr lang="en-US" sz="2000">
              <a:latin typeface="Gill Sans Nova" panose="020B0602020104020203" pitchFamily="34" charset="0"/>
            </a:rPr>
            <a:t>Build comfort with strong emotions</a:t>
          </a:r>
        </a:p>
      </dgm:t>
    </dgm:pt>
    <dgm:pt modelId="{E130969C-22AC-4570-9F90-BE41DFFF443D}" type="parTrans" cxnId="{C54A9F19-BCBF-4099-9E12-BF7AA4E88BAB}">
      <dgm:prSet/>
      <dgm:spPr/>
      <dgm:t>
        <a:bodyPr/>
        <a:lstStyle/>
        <a:p>
          <a:endParaRPr lang="en-US" sz="2000">
            <a:latin typeface="Gill Sans Nova" panose="020B0602020104020203" pitchFamily="34" charset="0"/>
          </a:endParaRPr>
        </a:p>
      </dgm:t>
    </dgm:pt>
    <dgm:pt modelId="{F9D8FF5C-A486-4960-8134-8F978FEF9CB1}" type="sibTrans" cxnId="{C54A9F19-BCBF-4099-9E12-BF7AA4E88BAB}">
      <dgm:prSet/>
      <dgm:spPr/>
      <dgm:t>
        <a:bodyPr/>
        <a:lstStyle/>
        <a:p>
          <a:endParaRPr lang="en-US" sz="2000">
            <a:latin typeface="Gill Sans Nova" panose="020B0602020104020203" pitchFamily="34" charset="0"/>
          </a:endParaRPr>
        </a:p>
      </dgm:t>
    </dgm:pt>
    <dgm:pt modelId="{173E9DAD-D208-4AEC-AC1E-73465F8AA142}">
      <dgm:prSet custT="1"/>
      <dgm:spPr/>
      <dgm:t>
        <a:bodyPr/>
        <a:lstStyle/>
        <a:p>
          <a:r>
            <a:rPr lang="en-US" sz="2000">
              <a:latin typeface="Gill Sans Nova" panose="020B0602020104020203" pitchFamily="34" charset="0"/>
            </a:rPr>
            <a:t>Use positive coping strategies</a:t>
          </a:r>
        </a:p>
      </dgm:t>
    </dgm:pt>
    <dgm:pt modelId="{8A79F25A-B699-44F8-AAEE-265698219E7E}" type="parTrans" cxnId="{EEE47465-246E-4351-9234-2A82C62FDCDB}">
      <dgm:prSet/>
      <dgm:spPr/>
      <dgm:t>
        <a:bodyPr/>
        <a:lstStyle/>
        <a:p>
          <a:endParaRPr lang="en-US" sz="2000">
            <a:latin typeface="Gill Sans Nova" panose="020B0602020104020203" pitchFamily="34" charset="0"/>
          </a:endParaRPr>
        </a:p>
      </dgm:t>
    </dgm:pt>
    <dgm:pt modelId="{47754F9C-854D-4C63-9B52-D5C917E3AC58}" type="sibTrans" cxnId="{EEE47465-246E-4351-9234-2A82C62FDCDB}">
      <dgm:prSet/>
      <dgm:spPr/>
      <dgm:t>
        <a:bodyPr/>
        <a:lstStyle/>
        <a:p>
          <a:endParaRPr lang="en-US" sz="2000">
            <a:latin typeface="Gill Sans Nova" panose="020B0602020104020203" pitchFamily="34" charset="0"/>
          </a:endParaRPr>
        </a:p>
      </dgm:t>
    </dgm:pt>
    <dgm:pt modelId="{2C305D8D-8876-4126-A37F-5A7DA2DE122A}" type="pres">
      <dgm:prSet presAssocID="{26495D78-5149-4828-AFF3-DFF14666BCFE}" presName="root" presStyleCnt="0">
        <dgm:presLayoutVars>
          <dgm:dir/>
          <dgm:resizeHandles val="exact"/>
        </dgm:presLayoutVars>
      </dgm:prSet>
      <dgm:spPr/>
    </dgm:pt>
    <dgm:pt modelId="{4F0CF73A-B824-4713-A626-F9ADBC10B94E}" type="pres">
      <dgm:prSet presAssocID="{26495D78-5149-4828-AFF3-DFF14666BCFE}" presName="container" presStyleCnt="0">
        <dgm:presLayoutVars>
          <dgm:dir/>
          <dgm:resizeHandles val="exact"/>
        </dgm:presLayoutVars>
      </dgm:prSet>
      <dgm:spPr/>
    </dgm:pt>
    <dgm:pt modelId="{6EDA4588-001E-4EB2-9880-E0BAA3B54206}" type="pres">
      <dgm:prSet presAssocID="{92041BBE-3CBB-44AF-9848-47831CDF3E01}" presName="compNode" presStyleCnt="0"/>
      <dgm:spPr/>
    </dgm:pt>
    <dgm:pt modelId="{7130C205-45FF-49AB-948C-2533D3331CC4}" type="pres">
      <dgm:prSet presAssocID="{92041BBE-3CBB-44AF-9848-47831CDF3E01}" presName="iconBgRect" presStyleLbl="bgShp" presStyleIdx="0" presStyleCnt="5"/>
      <dgm:spPr/>
    </dgm:pt>
    <dgm:pt modelId="{1C3C8EF2-3476-4582-A247-842467958CC9}" type="pres">
      <dgm:prSet presAssocID="{92041BBE-3CBB-44AF-9848-47831CDF3E0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E592D7D-CA7D-43E6-997F-5DBB2B676BB2}" type="pres">
      <dgm:prSet presAssocID="{92041BBE-3CBB-44AF-9848-47831CDF3E01}" presName="spaceRect" presStyleCnt="0"/>
      <dgm:spPr/>
    </dgm:pt>
    <dgm:pt modelId="{1260D2C7-0288-43CD-AA13-680A3282A3A4}" type="pres">
      <dgm:prSet presAssocID="{92041BBE-3CBB-44AF-9848-47831CDF3E01}" presName="textRect" presStyleLbl="revTx" presStyleIdx="0" presStyleCnt="5">
        <dgm:presLayoutVars>
          <dgm:chMax val="1"/>
          <dgm:chPref val="1"/>
        </dgm:presLayoutVars>
      </dgm:prSet>
      <dgm:spPr/>
    </dgm:pt>
    <dgm:pt modelId="{50C66C09-5851-4310-85C0-155A0BE18F04}" type="pres">
      <dgm:prSet presAssocID="{89F8EFFF-984D-4EFF-9CBC-B9218D96A34A}" presName="sibTrans" presStyleLbl="sibTrans2D1" presStyleIdx="0" presStyleCnt="0"/>
      <dgm:spPr/>
    </dgm:pt>
    <dgm:pt modelId="{CE402908-9329-49B5-92CD-D694A2554631}" type="pres">
      <dgm:prSet presAssocID="{FE850696-C37D-453C-BDC6-EF08626341E7}" presName="compNode" presStyleCnt="0"/>
      <dgm:spPr/>
    </dgm:pt>
    <dgm:pt modelId="{558BE99E-C9AE-4EA8-A84A-0825BA60BC2E}" type="pres">
      <dgm:prSet presAssocID="{FE850696-C37D-453C-BDC6-EF08626341E7}" presName="iconBgRect" presStyleLbl="bgShp" presStyleIdx="1" presStyleCnt="5"/>
      <dgm:spPr/>
    </dgm:pt>
    <dgm:pt modelId="{18C67943-0E40-47F1-8C37-0D3F7A66A1B7}" type="pres">
      <dgm:prSet presAssocID="{FE850696-C37D-453C-BDC6-EF08626341E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ymnast - Rings"/>
        </a:ext>
      </dgm:extLst>
    </dgm:pt>
    <dgm:pt modelId="{1FBACC07-EC7B-46B1-BF25-009D86B408C1}" type="pres">
      <dgm:prSet presAssocID="{FE850696-C37D-453C-BDC6-EF08626341E7}" presName="spaceRect" presStyleCnt="0"/>
      <dgm:spPr/>
    </dgm:pt>
    <dgm:pt modelId="{9A4F3A3C-ACC5-4870-BD0C-AEAC047757EF}" type="pres">
      <dgm:prSet presAssocID="{FE850696-C37D-453C-BDC6-EF08626341E7}" presName="textRect" presStyleLbl="revTx" presStyleIdx="1" presStyleCnt="5">
        <dgm:presLayoutVars>
          <dgm:chMax val="1"/>
          <dgm:chPref val="1"/>
        </dgm:presLayoutVars>
      </dgm:prSet>
      <dgm:spPr/>
    </dgm:pt>
    <dgm:pt modelId="{E24575D7-5178-4728-BA98-80374FB710E9}" type="pres">
      <dgm:prSet presAssocID="{C888315B-35CA-411A-BECD-F3FE778D7A86}" presName="sibTrans" presStyleLbl="sibTrans2D1" presStyleIdx="0" presStyleCnt="0"/>
      <dgm:spPr/>
    </dgm:pt>
    <dgm:pt modelId="{F62DC5F7-5B55-4F21-8E60-008A853ED0BE}" type="pres">
      <dgm:prSet presAssocID="{6CA839FD-E4B2-4172-9B27-5640F8D7AD14}" presName="compNode" presStyleCnt="0"/>
      <dgm:spPr/>
    </dgm:pt>
    <dgm:pt modelId="{A5CB8C38-058E-44EC-A62C-4DD38C403BAA}" type="pres">
      <dgm:prSet presAssocID="{6CA839FD-E4B2-4172-9B27-5640F8D7AD14}" presName="iconBgRect" presStyleLbl="bgShp" presStyleIdx="2" presStyleCnt="5"/>
      <dgm:spPr/>
    </dgm:pt>
    <dgm:pt modelId="{CF83CE0F-36FA-4E48-AFFE-8B9B91111F5B}" type="pres">
      <dgm:prSet presAssocID="{6CA839FD-E4B2-4172-9B27-5640F8D7AD1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C22C5EFB-23F0-4A60-AF84-04080CA50165}" type="pres">
      <dgm:prSet presAssocID="{6CA839FD-E4B2-4172-9B27-5640F8D7AD14}" presName="spaceRect" presStyleCnt="0"/>
      <dgm:spPr/>
    </dgm:pt>
    <dgm:pt modelId="{F64A467C-CC9E-4C73-A101-7D5EB6456BB6}" type="pres">
      <dgm:prSet presAssocID="{6CA839FD-E4B2-4172-9B27-5640F8D7AD14}" presName="textRect" presStyleLbl="revTx" presStyleIdx="2" presStyleCnt="5">
        <dgm:presLayoutVars>
          <dgm:chMax val="1"/>
          <dgm:chPref val="1"/>
        </dgm:presLayoutVars>
      </dgm:prSet>
      <dgm:spPr/>
    </dgm:pt>
    <dgm:pt modelId="{83A01AC6-EF42-4D9E-98DD-8FBC0E840770}" type="pres">
      <dgm:prSet presAssocID="{3327F2CA-A7E7-4FB8-9721-975A669379BE}" presName="sibTrans" presStyleLbl="sibTrans2D1" presStyleIdx="0" presStyleCnt="0"/>
      <dgm:spPr/>
    </dgm:pt>
    <dgm:pt modelId="{80E9B733-662D-46B0-9AB8-B65665F1EC65}" type="pres">
      <dgm:prSet presAssocID="{4E98BAEA-A952-45D4-A885-63811DD43986}" presName="compNode" presStyleCnt="0"/>
      <dgm:spPr/>
    </dgm:pt>
    <dgm:pt modelId="{B333087B-9C7B-4B67-A975-47C2B9F90CE1}" type="pres">
      <dgm:prSet presAssocID="{4E98BAEA-A952-45D4-A885-63811DD43986}" presName="iconBgRect" presStyleLbl="bgShp" presStyleIdx="3" presStyleCnt="5"/>
      <dgm:spPr/>
    </dgm:pt>
    <dgm:pt modelId="{44B79422-53A1-4CF2-BE85-CE4C697416F0}" type="pres">
      <dgm:prSet presAssocID="{4E98BAEA-A952-45D4-A885-63811DD4398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8E10B268-C5E5-4350-85AD-7796025DEA83}" type="pres">
      <dgm:prSet presAssocID="{4E98BAEA-A952-45D4-A885-63811DD43986}" presName="spaceRect" presStyleCnt="0"/>
      <dgm:spPr/>
    </dgm:pt>
    <dgm:pt modelId="{281752DF-076A-4CA0-A32B-2CBA158A2612}" type="pres">
      <dgm:prSet presAssocID="{4E98BAEA-A952-45D4-A885-63811DD43986}" presName="textRect" presStyleLbl="revTx" presStyleIdx="3" presStyleCnt="5">
        <dgm:presLayoutVars>
          <dgm:chMax val="1"/>
          <dgm:chPref val="1"/>
        </dgm:presLayoutVars>
      </dgm:prSet>
      <dgm:spPr/>
    </dgm:pt>
    <dgm:pt modelId="{796A9A24-87CD-43C3-BA45-C07C432161E9}" type="pres">
      <dgm:prSet presAssocID="{F9D8FF5C-A486-4960-8134-8F978FEF9CB1}" presName="sibTrans" presStyleLbl="sibTrans2D1" presStyleIdx="0" presStyleCnt="0"/>
      <dgm:spPr/>
    </dgm:pt>
    <dgm:pt modelId="{0DD829C2-E276-4876-A9B5-4739A091DA10}" type="pres">
      <dgm:prSet presAssocID="{173E9DAD-D208-4AEC-AC1E-73465F8AA142}" presName="compNode" presStyleCnt="0"/>
      <dgm:spPr/>
    </dgm:pt>
    <dgm:pt modelId="{6DC28ACF-01CE-4F84-8EFF-63728A3B923A}" type="pres">
      <dgm:prSet presAssocID="{173E9DAD-D208-4AEC-AC1E-73465F8AA142}" presName="iconBgRect" presStyleLbl="bgShp" presStyleIdx="4" presStyleCnt="5"/>
      <dgm:spPr/>
    </dgm:pt>
    <dgm:pt modelId="{5C3E626C-5466-4257-BDC1-461D234373C8}" type="pres">
      <dgm:prSet presAssocID="{173E9DAD-D208-4AEC-AC1E-73465F8AA14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729FEDF8-34EE-468E-AD9F-F976F43B4054}" type="pres">
      <dgm:prSet presAssocID="{173E9DAD-D208-4AEC-AC1E-73465F8AA142}" presName="spaceRect" presStyleCnt="0"/>
      <dgm:spPr/>
    </dgm:pt>
    <dgm:pt modelId="{5FC7105C-BA5C-4724-9A6F-563AB963C5D9}" type="pres">
      <dgm:prSet presAssocID="{173E9DAD-D208-4AEC-AC1E-73465F8AA14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54A9F19-BCBF-4099-9E12-BF7AA4E88BAB}" srcId="{26495D78-5149-4828-AFF3-DFF14666BCFE}" destId="{4E98BAEA-A952-45D4-A885-63811DD43986}" srcOrd="3" destOrd="0" parTransId="{E130969C-22AC-4570-9F90-BE41DFFF443D}" sibTransId="{F9D8FF5C-A486-4960-8134-8F978FEF9CB1}"/>
    <dgm:cxn modelId="{524BFE19-CC1C-4AD5-B557-E6296E11B6AF}" type="presOf" srcId="{4E98BAEA-A952-45D4-A885-63811DD43986}" destId="{281752DF-076A-4CA0-A32B-2CBA158A2612}" srcOrd="0" destOrd="0" presId="urn:microsoft.com/office/officeart/2018/2/layout/IconCircleList"/>
    <dgm:cxn modelId="{1D723020-2A90-410E-8A52-1530CF53886E}" type="presOf" srcId="{C888315B-35CA-411A-BECD-F3FE778D7A86}" destId="{E24575D7-5178-4728-BA98-80374FB710E9}" srcOrd="0" destOrd="0" presId="urn:microsoft.com/office/officeart/2018/2/layout/IconCircleList"/>
    <dgm:cxn modelId="{4671F643-F24D-4C52-B650-BE60720075A7}" type="presOf" srcId="{26495D78-5149-4828-AFF3-DFF14666BCFE}" destId="{2C305D8D-8876-4126-A37F-5A7DA2DE122A}" srcOrd="0" destOrd="0" presId="urn:microsoft.com/office/officeart/2018/2/layout/IconCircleList"/>
    <dgm:cxn modelId="{EEE47465-246E-4351-9234-2A82C62FDCDB}" srcId="{26495D78-5149-4828-AFF3-DFF14666BCFE}" destId="{173E9DAD-D208-4AEC-AC1E-73465F8AA142}" srcOrd="4" destOrd="0" parTransId="{8A79F25A-B699-44F8-AAEE-265698219E7E}" sibTransId="{47754F9C-854D-4C63-9B52-D5C917E3AC58}"/>
    <dgm:cxn modelId="{9E00C766-0AFE-4304-8D50-2BA13F659950}" srcId="{26495D78-5149-4828-AFF3-DFF14666BCFE}" destId="{6CA839FD-E4B2-4172-9B27-5640F8D7AD14}" srcOrd="2" destOrd="0" parTransId="{D817BE94-C4DA-41AA-A714-36D324B46D78}" sibTransId="{3327F2CA-A7E7-4FB8-9721-975A669379BE}"/>
    <dgm:cxn modelId="{F187A567-BED5-4175-9784-F0339DB86499}" type="presOf" srcId="{6CA839FD-E4B2-4172-9B27-5640F8D7AD14}" destId="{F64A467C-CC9E-4C73-A101-7D5EB6456BB6}" srcOrd="0" destOrd="0" presId="urn:microsoft.com/office/officeart/2018/2/layout/IconCircleList"/>
    <dgm:cxn modelId="{E5E19F6C-C870-4254-8C73-0A2CFB2411AF}" type="presOf" srcId="{F9D8FF5C-A486-4960-8134-8F978FEF9CB1}" destId="{796A9A24-87CD-43C3-BA45-C07C432161E9}" srcOrd="0" destOrd="0" presId="urn:microsoft.com/office/officeart/2018/2/layout/IconCircleList"/>
    <dgm:cxn modelId="{35021D4F-274D-4604-97B1-42638326C145}" type="presOf" srcId="{FE850696-C37D-453C-BDC6-EF08626341E7}" destId="{9A4F3A3C-ACC5-4870-BD0C-AEAC047757EF}" srcOrd="0" destOrd="0" presId="urn:microsoft.com/office/officeart/2018/2/layout/IconCircleList"/>
    <dgm:cxn modelId="{17801989-3D8F-4050-8738-DB7E044F57CE}" srcId="{26495D78-5149-4828-AFF3-DFF14666BCFE}" destId="{FE850696-C37D-453C-BDC6-EF08626341E7}" srcOrd="1" destOrd="0" parTransId="{E825A3E1-F28E-4E23-A2B5-55CCDB480263}" sibTransId="{C888315B-35CA-411A-BECD-F3FE778D7A86}"/>
    <dgm:cxn modelId="{99D1138F-8AF9-4D73-98B0-BAA979E527E5}" srcId="{26495D78-5149-4828-AFF3-DFF14666BCFE}" destId="{92041BBE-3CBB-44AF-9848-47831CDF3E01}" srcOrd="0" destOrd="0" parTransId="{BAE5DF5B-0FC5-4568-8E13-142E100BD49E}" sibTransId="{89F8EFFF-984D-4EFF-9CBC-B9218D96A34A}"/>
    <dgm:cxn modelId="{7584ED9D-401F-4BF4-85CA-DA03D5A53B31}" type="presOf" srcId="{89F8EFFF-984D-4EFF-9CBC-B9218D96A34A}" destId="{50C66C09-5851-4310-85C0-155A0BE18F04}" srcOrd="0" destOrd="0" presId="urn:microsoft.com/office/officeart/2018/2/layout/IconCircleList"/>
    <dgm:cxn modelId="{D822B2AE-B742-4F28-8174-6706BB55FB30}" type="presOf" srcId="{3327F2CA-A7E7-4FB8-9721-975A669379BE}" destId="{83A01AC6-EF42-4D9E-98DD-8FBC0E840770}" srcOrd="0" destOrd="0" presId="urn:microsoft.com/office/officeart/2018/2/layout/IconCircleList"/>
    <dgm:cxn modelId="{696AC5BC-DD41-4095-BD96-5C46916810C7}" type="presOf" srcId="{92041BBE-3CBB-44AF-9848-47831CDF3E01}" destId="{1260D2C7-0288-43CD-AA13-680A3282A3A4}" srcOrd="0" destOrd="0" presId="urn:microsoft.com/office/officeart/2018/2/layout/IconCircleList"/>
    <dgm:cxn modelId="{E7C1E5E2-12A6-40AE-A72D-EFA3015A0FC0}" type="presOf" srcId="{173E9DAD-D208-4AEC-AC1E-73465F8AA142}" destId="{5FC7105C-BA5C-4724-9A6F-563AB963C5D9}" srcOrd="0" destOrd="0" presId="urn:microsoft.com/office/officeart/2018/2/layout/IconCircleList"/>
    <dgm:cxn modelId="{A07EF1AF-49B0-417F-87DA-D988ABDDC4C7}" type="presParOf" srcId="{2C305D8D-8876-4126-A37F-5A7DA2DE122A}" destId="{4F0CF73A-B824-4713-A626-F9ADBC10B94E}" srcOrd="0" destOrd="0" presId="urn:microsoft.com/office/officeart/2018/2/layout/IconCircleList"/>
    <dgm:cxn modelId="{A0F4F010-FE91-49CB-AFFE-8B7C144025A6}" type="presParOf" srcId="{4F0CF73A-B824-4713-A626-F9ADBC10B94E}" destId="{6EDA4588-001E-4EB2-9880-E0BAA3B54206}" srcOrd="0" destOrd="0" presId="urn:microsoft.com/office/officeart/2018/2/layout/IconCircleList"/>
    <dgm:cxn modelId="{D6AE72DB-8A4D-433B-AA77-F61814631719}" type="presParOf" srcId="{6EDA4588-001E-4EB2-9880-E0BAA3B54206}" destId="{7130C205-45FF-49AB-948C-2533D3331CC4}" srcOrd="0" destOrd="0" presId="urn:microsoft.com/office/officeart/2018/2/layout/IconCircleList"/>
    <dgm:cxn modelId="{7D28E22D-C58D-4F59-8ADB-DCD2DB0BA5A7}" type="presParOf" srcId="{6EDA4588-001E-4EB2-9880-E0BAA3B54206}" destId="{1C3C8EF2-3476-4582-A247-842467958CC9}" srcOrd="1" destOrd="0" presId="urn:microsoft.com/office/officeart/2018/2/layout/IconCircleList"/>
    <dgm:cxn modelId="{3D8C62F9-EB4B-4BAB-84D9-CDD84558F7E2}" type="presParOf" srcId="{6EDA4588-001E-4EB2-9880-E0BAA3B54206}" destId="{EE592D7D-CA7D-43E6-997F-5DBB2B676BB2}" srcOrd="2" destOrd="0" presId="urn:microsoft.com/office/officeart/2018/2/layout/IconCircleList"/>
    <dgm:cxn modelId="{060A7C83-11B5-4968-A5B9-168EFC261F54}" type="presParOf" srcId="{6EDA4588-001E-4EB2-9880-E0BAA3B54206}" destId="{1260D2C7-0288-43CD-AA13-680A3282A3A4}" srcOrd="3" destOrd="0" presId="urn:microsoft.com/office/officeart/2018/2/layout/IconCircleList"/>
    <dgm:cxn modelId="{6DD9392A-12D5-4D3A-A35E-3B5E2EC556D3}" type="presParOf" srcId="{4F0CF73A-B824-4713-A626-F9ADBC10B94E}" destId="{50C66C09-5851-4310-85C0-155A0BE18F04}" srcOrd="1" destOrd="0" presId="urn:microsoft.com/office/officeart/2018/2/layout/IconCircleList"/>
    <dgm:cxn modelId="{E17C3D9C-92C2-4236-ADD6-B4136F9E131E}" type="presParOf" srcId="{4F0CF73A-B824-4713-A626-F9ADBC10B94E}" destId="{CE402908-9329-49B5-92CD-D694A2554631}" srcOrd="2" destOrd="0" presId="urn:microsoft.com/office/officeart/2018/2/layout/IconCircleList"/>
    <dgm:cxn modelId="{7001A27C-F6BB-43A8-A5A2-B272F6978963}" type="presParOf" srcId="{CE402908-9329-49B5-92CD-D694A2554631}" destId="{558BE99E-C9AE-4EA8-A84A-0825BA60BC2E}" srcOrd="0" destOrd="0" presId="urn:microsoft.com/office/officeart/2018/2/layout/IconCircleList"/>
    <dgm:cxn modelId="{C65A7541-2D6A-41F0-A8C1-82F857459F7A}" type="presParOf" srcId="{CE402908-9329-49B5-92CD-D694A2554631}" destId="{18C67943-0E40-47F1-8C37-0D3F7A66A1B7}" srcOrd="1" destOrd="0" presId="urn:microsoft.com/office/officeart/2018/2/layout/IconCircleList"/>
    <dgm:cxn modelId="{0217F79B-3879-415C-82F2-809901F82914}" type="presParOf" srcId="{CE402908-9329-49B5-92CD-D694A2554631}" destId="{1FBACC07-EC7B-46B1-BF25-009D86B408C1}" srcOrd="2" destOrd="0" presId="urn:microsoft.com/office/officeart/2018/2/layout/IconCircleList"/>
    <dgm:cxn modelId="{674D2C7B-DF1B-4814-96AE-4BB43E47C104}" type="presParOf" srcId="{CE402908-9329-49B5-92CD-D694A2554631}" destId="{9A4F3A3C-ACC5-4870-BD0C-AEAC047757EF}" srcOrd="3" destOrd="0" presId="urn:microsoft.com/office/officeart/2018/2/layout/IconCircleList"/>
    <dgm:cxn modelId="{4BA598A7-5592-43F3-8A51-7D4CDCF60770}" type="presParOf" srcId="{4F0CF73A-B824-4713-A626-F9ADBC10B94E}" destId="{E24575D7-5178-4728-BA98-80374FB710E9}" srcOrd="3" destOrd="0" presId="urn:microsoft.com/office/officeart/2018/2/layout/IconCircleList"/>
    <dgm:cxn modelId="{9DE9F3F5-317D-4606-BCD3-FD1366B9368B}" type="presParOf" srcId="{4F0CF73A-B824-4713-A626-F9ADBC10B94E}" destId="{F62DC5F7-5B55-4F21-8E60-008A853ED0BE}" srcOrd="4" destOrd="0" presId="urn:microsoft.com/office/officeart/2018/2/layout/IconCircleList"/>
    <dgm:cxn modelId="{31A4717C-60EE-4867-BEC7-B60E426C4481}" type="presParOf" srcId="{F62DC5F7-5B55-4F21-8E60-008A853ED0BE}" destId="{A5CB8C38-058E-44EC-A62C-4DD38C403BAA}" srcOrd="0" destOrd="0" presId="urn:microsoft.com/office/officeart/2018/2/layout/IconCircleList"/>
    <dgm:cxn modelId="{B726C198-22EB-42B3-9643-8D4177811B1E}" type="presParOf" srcId="{F62DC5F7-5B55-4F21-8E60-008A853ED0BE}" destId="{CF83CE0F-36FA-4E48-AFFE-8B9B91111F5B}" srcOrd="1" destOrd="0" presId="urn:microsoft.com/office/officeart/2018/2/layout/IconCircleList"/>
    <dgm:cxn modelId="{1E18EF41-EAD1-4AB3-8B6F-0AF5DA1A21D1}" type="presParOf" srcId="{F62DC5F7-5B55-4F21-8E60-008A853ED0BE}" destId="{C22C5EFB-23F0-4A60-AF84-04080CA50165}" srcOrd="2" destOrd="0" presId="urn:microsoft.com/office/officeart/2018/2/layout/IconCircleList"/>
    <dgm:cxn modelId="{F3A86F93-1464-4F4F-A364-117B78B0BC41}" type="presParOf" srcId="{F62DC5F7-5B55-4F21-8E60-008A853ED0BE}" destId="{F64A467C-CC9E-4C73-A101-7D5EB6456BB6}" srcOrd="3" destOrd="0" presId="urn:microsoft.com/office/officeart/2018/2/layout/IconCircleList"/>
    <dgm:cxn modelId="{E8EE8E7C-3AA1-47FB-BBC8-2E9A5025232D}" type="presParOf" srcId="{4F0CF73A-B824-4713-A626-F9ADBC10B94E}" destId="{83A01AC6-EF42-4D9E-98DD-8FBC0E840770}" srcOrd="5" destOrd="0" presId="urn:microsoft.com/office/officeart/2018/2/layout/IconCircleList"/>
    <dgm:cxn modelId="{D8796A7E-3D9B-46C2-9018-6D4041446174}" type="presParOf" srcId="{4F0CF73A-B824-4713-A626-F9ADBC10B94E}" destId="{80E9B733-662D-46B0-9AB8-B65665F1EC65}" srcOrd="6" destOrd="0" presId="urn:microsoft.com/office/officeart/2018/2/layout/IconCircleList"/>
    <dgm:cxn modelId="{95F885DF-EB80-4183-BE4E-BC41CA20E4B2}" type="presParOf" srcId="{80E9B733-662D-46B0-9AB8-B65665F1EC65}" destId="{B333087B-9C7B-4B67-A975-47C2B9F90CE1}" srcOrd="0" destOrd="0" presId="urn:microsoft.com/office/officeart/2018/2/layout/IconCircleList"/>
    <dgm:cxn modelId="{F32976D2-E5A0-4A14-A825-0090D2DA00EC}" type="presParOf" srcId="{80E9B733-662D-46B0-9AB8-B65665F1EC65}" destId="{44B79422-53A1-4CF2-BE85-CE4C697416F0}" srcOrd="1" destOrd="0" presId="urn:microsoft.com/office/officeart/2018/2/layout/IconCircleList"/>
    <dgm:cxn modelId="{D6E39420-03CB-4924-9414-477A286B7E87}" type="presParOf" srcId="{80E9B733-662D-46B0-9AB8-B65665F1EC65}" destId="{8E10B268-C5E5-4350-85AD-7796025DEA83}" srcOrd="2" destOrd="0" presId="urn:microsoft.com/office/officeart/2018/2/layout/IconCircleList"/>
    <dgm:cxn modelId="{00D94248-F891-4DF2-A488-B64D2A0329E3}" type="presParOf" srcId="{80E9B733-662D-46B0-9AB8-B65665F1EC65}" destId="{281752DF-076A-4CA0-A32B-2CBA158A2612}" srcOrd="3" destOrd="0" presId="urn:microsoft.com/office/officeart/2018/2/layout/IconCircleList"/>
    <dgm:cxn modelId="{F6736500-45A4-447B-9D02-FFDFEDF5ADC1}" type="presParOf" srcId="{4F0CF73A-B824-4713-A626-F9ADBC10B94E}" destId="{796A9A24-87CD-43C3-BA45-C07C432161E9}" srcOrd="7" destOrd="0" presId="urn:microsoft.com/office/officeart/2018/2/layout/IconCircleList"/>
    <dgm:cxn modelId="{F0B6CFCC-AB1D-4D3D-9F3C-EAD697D3BF10}" type="presParOf" srcId="{4F0CF73A-B824-4713-A626-F9ADBC10B94E}" destId="{0DD829C2-E276-4876-A9B5-4739A091DA10}" srcOrd="8" destOrd="0" presId="urn:microsoft.com/office/officeart/2018/2/layout/IconCircleList"/>
    <dgm:cxn modelId="{DD714A38-0386-4C76-899A-C192DF306499}" type="presParOf" srcId="{0DD829C2-E276-4876-A9B5-4739A091DA10}" destId="{6DC28ACF-01CE-4F84-8EFF-63728A3B923A}" srcOrd="0" destOrd="0" presId="urn:microsoft.com/office/officeart/2018/2/layout/IconCircleList"/>
    <dgm:cxn modelId="{5BC8C246-A6F3-438D-A46E-41E9A21C6137}" type="presParOf" srcId="{0DD829C2-E276-4876-A9B5-4739A091DA10}" destId="{5C3E626C-5466-4257-BDC1-461D234373C8}" srcOrd="1" destOrd="0" presId="urn:microsoft.com/office/officeart/2018/2/layout/IconCircleList"/>
    <dgm:cxn modelId="{DCAD71A8-58A3-493A-9B0C-74AE9EAC455D}" type="presParOf" srcId="{0DD829C2-E276-4876-A9B5-4739A091DA10}" destId="{729FEDF8-34EE-468E-AD9F-F976F43B4054}" srcOrd="2" destOrd="0" presId="urn:microsoft.com/office/officeart/2018/2/layout/IconCircleList"/>
    <dgm:cxn modelId="{75E6959D-1522-4574-A187-6C83BD0CD07C}" type="presParOf" srcId="{0DD829C2-E276-4876-A9B5-4739A091DA10}" destId="{5FC7105C-BA5C-4724-9A6F-563AB963C5D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1B7813-3F1E-42F1-A66D-5B010568B64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0C3F6B-7702-43C5-AE89-29005576B8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Gill Sans Nova" panose="020B0602020104020203" pitchFamily="34" charset="0"/>
            </a:rPr>
            <a:t>Identify </a:t>
          </a:r>
          <a:r>
            <a:rPr lang="en-US" sz="1800" i="1" dirty="0">
              <a:latin typeface="Gill Sans Nova" panose="020B0602020104020203" pitchFamily="34" charset="0"/>
            </a:rPr>
            <a:t>current</a:t>
          </a:r>
          <a:r>
            <a:rPr lang="en-US" sz="1800" dirty="0">
              <a:latin typeface="Gill Sans Nova" panose="020B0602020104020203" pitchFamily="34" charset="0"/>
            </a:rPr>
            <a:t> coping strategies (if any)</a:t>
          </a:r>
        </a:p>
      </dgm:t>
    </dgm:pt>
    <dgm:pt modelId="{CCF43BA8-E4D6-4B21-9DDC-6DF6CC5FA6E6}" type="parTrans" cxnId="{48AB7D12-C6B2-4F6C-B645-2E9A1B54A723}">
      <dgm:prSet/>
      <dgm:spPr/>
      <dgm:t>
        <a:bodyPr/>
        <a:lstStyle/>
        <a:p>
          <a:endParaRPr lang="en-US" sz="1800">
            <a:latin typeface="Gill Sans Nova" panose="020B0602020104020203" pitchFamily="34" charset="0"/>
          </a:endParaRPr>
        </a:p>
      </dgm:t>
    </dgm:pt>
    <dgm:pt modelId="{CE7DC7CF-8D6A-4F7D-B042-127129BFF430}" type="sibTrans" cxnId="{48AB7D12-C6B2-4F6C-B645-2E9A1B54A723}">
      <dgm:prSet/>
      <dgm:spPr/>
      <dgm:t>
        <a:bodyPr/>
        <a:lstStyle/>
        <a:p>
          <a:endParaRPr lang="en-US" sz="1800">
            <a:latin typeface="Gill Sans Nova" panose="020B0602020104020203" pitchFamily="34" charset="0"/>
          </a:endParaRPr>
        </a:p>
      </dgm:t>
    </dgm:pt>
    <dgm:pt modelId="{FFE4E710-86CC-4238-8EEB-D68F7346EC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Gill Sans Nova" panose="020B0602020104020203" pitchFamily="34" charset="0"/>
            </a:rPr>
            <a:t>Review an assessment tool to determine what you’d </a:t>
          </a:r>
          <a:r>
            <a:rPr lang="en-US" sz="1800" i="1">
              <a:latin typeface="Gill Sans Nova" panose="020B0602020104020203" pitchFamily="34" charset="0"/>
            </a:rPr>
            <a:t>like</a:t>
          </a:r>
          <a:r>
            <a:rPr lang="en-US" sz="1800">
              <a:latin typeface="Gill Sans Nova" panose="020B0602020104020203" pitchFamily="34" charset="0"/>
            </a:rPr>
            <a:t> to do or add to your routine</a:t>
          </a:r>
        </a:p>
      </dgm:t>
    </dgm:pt>
    <dgm:pt modelId="{E48BCCD7-9A1B-43CB-AE16-C3D492E0C209}" type="parTrans" cxnId="{0913E6DA-CF74-4ED9-8896-7DA64D323B8F}">
      <dgm:prSet/>
      <dgm:spPr/>
      <dgm:t>
        <a:bodyPr/>
        <a:lstStyle/>
        <a:p>
          <a:endParaRPr lang="en-US" sz="1800">
            <a:latin typeface="Gill Sans Nova" panose="020B0602020104020203" pitchFamily="34" charset="0"/>
          </a:endParaRPr>
        </a:p>
      </dgm:t>
    </dgm:pt>
    <dgm:pt modelId="{38BE6F8F-C738-42B0-82A9-9B1C6FA511F3}" type="sibTrans" cxnId="{0913E6DA-CF74-4ED9-8896-7DA64D323B8F}">
      <dgm:prSet/>
      <dgm:spPr/>
      <dgm:t>
        <a:bodyPr/>
        <a:lstStyle/>
        <a:p>
          <a:endParaRPr lang="en-US" sz="1800">
            <a:latin typeface="Gill Sans Nova" panose="020B0602020104020203" pitchFamily="34" charset="0"/>
          </a:endParaRPr>
        </a:p>
      </dgm:t>
    </dgm:pt>
    <dgm:pt modelId="{56F8962C-1258-43B4-9DA5-D22FF30CC87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Gill Sans Nova" panose="020B0602020104020203" pitchFamily="34" charset="0"/>
            </a:rPr>
            <a:t>Make a plan</a:t>
          </a:r>
        </a:p>
      </dgm:t>
    </dgm:pt>
    <dgm:pt modelId="{E83054C6-8DB9-4644-8CB5-993E7B87B2B8}" type="parTrans" cxnId="{1D9200DD-BA71-4E28-A93F-F0CE29EF3B8A}">
      <dgm:prSet/>
      <dgm:spPr/>
      <dgm:t>
        <a:bodyPr/>
        <a:lstStyle/>
        <a:p>
          <a:endParaRPr lang="en-US" sz="1800">
            <a:latin typeface="Gill Sans Nova" panose="020B0602020104020203" pitchFamily="34" charset="0"/>
          </a:endParaRPr>
        </a:p>
      </dgm:t>
    </dgm:pt>
    <dgm:pt modelId="{EB387098-A43F-4250-83CB-9DB8FDC873F3}" type="sibTrans" cxnId="{1D9200DD-BA71-4E28-A93F-F0CE29EF3B8A}">
      <dgm:prSet/>
      <dgm:spPr/>
      <dgm:t>
        <a:bodyPr/>
        <a:lstStyle/>
        <a:p>
          <a:endParaRPr lang="en-US" sz="1800">
            <a:latin typeface="Gill Sans Nova" panose="020B0602020104020203" pitchFamily="34" charset="0"/>
          </a:endParaRPr>
        </a:p>
      </dgm:t>
    </dgm:pt>
    <dgm:pt modelId="{46AA57FC-2C6E-430E-BEDB-C01B8E1325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Gill Sans Nova" panose="020B0602020104020203" pitchFamily="34" charset="0"/>
            </a:rPr>
            <a:t>Identify potential barriers</a:t>
          </a:r>
        </a:p>
      </dgm:t>
    </dgm:pt>
    <dgm:pt modelId="{8C31BB66-2B55-477A-A0BD-C67E4402152C}" type="parTrans" cxnId="{1361B4ED-ABAF-4FA7-AB10-66C4ABAAB015}">
      <dgm:prSet/>
      <dgm:spPr/>
      <dgm:t>
        <a:bodyPr/>
        <a:lstStyle/>
        <a:p>
          <a:endParaRPr lang="en-US" sz="1800">
            <a:latin typeface="Gill Sans Nova" panose="020B0602020104020203" pitchFamily="34" charset="0"/>
          </a:endParaRPr>
        </a:p>
      </dgm:t>
    </dgm:pt>
    <dgm:pt modelId="{FBB57476-D15F-414B-AFF6-58ADBE54ACD2}" type="sibTrans" cxnId="{1361B4ED-ABAF-4FA7-AB10-66C4ABAAB015}">
      <dgm:prSet/>
      <dgm:spPr/>
      <dgm:t>
        <a:bodyPr/>
        <a:lstStyle/>
        <a:p>
          <a:endParaRPr lang="en-US" sz="1800">
            <a:latin typeface="Gill Sans Nova" panose="020B0602020104020203" pitchFamily="34" charset="0"/>
          </a:endParaRPr>
        </a:p>
      </dgm:t>
    </dgm:pt>
    <dgm:pt modelId="{9DC566D8-1D48-4298-B9CE-B94D4F1DFA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Gill Sans Nova" panose="020B0602020104020203" pitchFamily="34" charset="0"/>
            </a:rPr>
            <a:t>Make a commitment to </a:t>
          </a:r>
          <a:r>
            <a:rPr lang="en-US" sz="1800" i="1">
              <a:latin typeface="Gill Sans Nova" panose="020B0602020104020203" pitchFamily="34" charset="0"/>
            </a:rPr>
            <a:t>yourself</a:t>
          </a:r>
          <a:endParaRPr lang="en-US" sz="1800">
            <a:latin typeface="Gill Sans Nova" panose="020B0602020104020203" pitchFamily="34" charset="0"/>
          </a:endParaRPr>
        </a:p>
      </dgm:t>
    </dgm:pt>
    <dgm:pt modelId="{3D8453EC-B44C-4AB5-ACCD-2E592B661B16}" type="parTrans" cxnId="{1E5C66FB-E792-4FE7-BA7E-17646E3D99C5}">
      <dgm:prSet/>
      <dgm:spPr/>
      <dgm:t>
        <a:bodyPr/>
        <a:lstStyle/>
        <a:p>
          <a:endParaRPr lang="en-US" sz="1800">
            <a:latin typeface="Gill Sans Nova" panose="020B0602020104020203" pitchFamily="34" charset="0"/>
          </a:endParaRPr>
        </a:p>
      </dgm:t>
    </dgm:pt>
    <dgm:pt modelId="{62D3BD1F-D7EB-4458-B6F0-7B3A171FBF99}" type="sibTrans" cxnId="{1E5C66FB-E792-4FE7-BA7E-17646E3D99C5}">
      <dgm:prSet/>
      <dgm:spPr/>
      <dgm:t>
        <a:bodyPr/>
        <a:lstStyle/>
        <a:p>
          <a:endParaRPr lang="en-US" sz="1800">
            <a:latin typeface="Gill Sans Nova" panose="020B0602020104020203" pitchFamily="34" charset="0"/>
          </a:endParaRPr>
        </a:p>
      </dgm:t>
    </dgm:pt>
    <dgm:pt modelId="{6F83AB83-73A3-4D2D-83F3-18FB5126CD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Gill Sans Nova" panose="020B0602020104020203" pitchFamily="34" charset="0"/>
            </a:rPr>
            <a:t>Share your intentions</a:t>
          </a:r>
        </a:p>
      </dgm:t>
    </dgm:pt>
    <dgm:pt modelId="{994D42A8-617F-414B-A0D0-97F3B81D8B45}" type="parTrans" cxnId="{B869C1C3-6E5D-4F36-9604-ADAAE4EA24DA}">
      <dgm:prSet/>
      <dgm:spPr/>
      <dgm:t>
        <a:bodyPr/>
        <a:lstStyle/>
        <a:p>
          <a:endParaRPr lang="en-US" sz="1800">
            <a:latin typeface="Gill Sans Nova" panose="020B0602020104020203" pitchFamily="34" charset="0"/>
          </a:endParaRPr>
        </a:p>
      </dgm:t>
    </dgm:pt>
    <dgm:pt modelId="{E8A7D910-0925-4C11-B5AC-1069DB28D262}" type="sibTrans" cxnId="{B869C1C3-6E5D-4F36-9604-ADAAE4EA24DA}">
      <dgm:prSet/>
      <dgm:spPr/>
      <dgm:t>
        <a:bodyPr/>
        <a:lstStyle/>
        <a:p>
          <a:endParaRPr lang="en-US" sz="1800">
            <a:latin typeface="Gill Sans Nova" panose="020B0602020104020203" pitchFamily="34" charset="0"/>
          </a:endParaRPr>
        </a:p>
      </dgm:t>
    </dgm:pt>
    <dgm:pt modelId="{99733AB1-D0C1-4151-B219-F6C5B2D1DD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Gill Sans Nova" panose="020B0602020104020203" pitchFamily="34" charset="0"/>
            </a:rPr>
            <a:t>Follow through</a:t>
          </a:r>
        </a:p>
      </dgm:t>
    </dgm:pt>
    <dgm:pt modelId="{5728BF45-214E-4287-8F3A-E926944B0CFA}" type="parTrans" cxnId="{A64BE491-548B-4061-8318-281AC54E6620}">
      <dgm:prSet/>
      <dgm:spPr/>
      <dgm:t>
        <a:bodyPr/>
        <a:lstStyle/>
        <a:p>
          <a:endParaRPr lang="en-US" sz="1800">
            <a:latin typeface="Gill Sans Nova" panose="020B0602020104020203" pitchFamily="34" charset="0"/>
          </a:endParaRPr>
        </a:p>
      </dgm:t>
    </dgm:pt>
    <dgm:pt modelId="{D38C9496-91A5-4B44-BA48-3C274506F734}" type="sibTrans" cxnId="{A64BE491-548B-4061-8318-281AC54E6620}">
      <dgm:prSet/>
      <dgm:spPr/>
      <dgm:t>
        <a:bodyPr/>
        <a:lstStyle/>
        <a:p>
          <a:endParaRPr lang="en-US" sz="1800">
            <a:latin typeface="Gill Sans Nova" panose="020B0602020104020203" pitchFamily="34" charset="0"/>
          </a:endParaRPr>
        </a:p>
      </dgm:t>
    </dgm:pt>
    <dgm:pt modelId="{9F015A7F-06E3-495B-8867-1FCB79F250D2}" type="pres">
      <dgm:prSet presAssocID="{4E1B7813-3F1E-42F1-A66D-5B010568B647}" presName="root" presStyleCnt="0">
        <dgm:presLayoutVars>
          <dgm:dir/>
          <dgm:resizeHandles val="exact"/>
        </dgm:presLayoutVars>
      </dgm:prSet>
      <dgm:spPr/>
    </dgm:pt>
    <dgm:pt modelId="{E696C35D-7E1B-4518-9DDF-183F4445955D}" type="pres">
      <dgm:prSet presAssocID="{9D0C3F6B-7702-43C5-AE89-29005576B854}" presName="compNode" presStyleCnt="0"/>
      <dgm:spPr/>
    </dgm:pt>
    <dgm:pt modelId="{016D014C-1CFB-4F19-A83A-EF4664382329}" type="pres">
      <dgm:prSet presAssocID="{9D0C3F6B-7702-43C5-AE89-29005576B854}" presName="bgRect" presStyleLbl="bgShp" presStyleIdx="0" presStyleCnt="7"/>
      <dgm:spPr/>
    </dgm:pt>
    <dgm:pt modelId="{B4600277-0809-4AA6-87B7-9AF29B3C570B}" type="pres">
      <dgm:prSet presAssocID="{9D0C3F6B-7702-43C5-AE89-29005576B85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2A08EA2B-32E0-48F9-B8B6-B66A4CCF4019}" type="pres">
      <dgm:prSet presAssocID="{9D0C3F6B-7702-43C5-AE89-29005576B854}" presName="spaceRect" presStyleCnt="0"/>
      <dgm:spPr/>
    </dgm:pt>
    <dgm:pt modelId="{C18C4799-C3FE-4CB2-BC57-AA8815241460}" type="pres">
      <dgm:prSet presAssocID="{9D0C3F6B-7702-43C5-AE89-29005576B854}" presName="parTx" presStyleLbl="revTx" presStyleIdx="0" presStyleCnt="7">
        <dgm:presLayoutVars>
          <dgm:chMax val="0"/>
          <dgm:chPref val="0"/>
        </dgm:presLayoutVars>
      </dgm:prSet>
      <dgm:spPr/>
    </dgm:pt>
    <dgm:pt modelId="{AF1DB6D1-73A8-4C54-B6D9-1A52A7148184}" type="pres">
      <dgm:prSet presAssocID="{CE7DC7CF-8D6A-4F7D-B042-127129BFF430}" presName="sibTrans" presStyleCnt="0"/>
      <dgm:spPr/>
    </dgm:pt>
    <dgm:pt modelId="{B7DF0B00-A624-4E09-B698-B18E2F8C17A2}" type="pres">
      <dgm:prSet presAssocID="{FFE4E710-86CC-4238-8EEB-D68F7346EC82}" presName="compNode" presStyleCnt="0"/>
      <dgm:spPr/>
    </dgm:pt>
    <dgm:pt modelId="{E85F2C38-25C4-498B-A420-47EBF832212F}" type="pres">
      <dgm:prSet presAssocID="{FFE4E710-86CC-4238-8EEB-D68F7346EC82}" presName="bgRect" presStyleLbl="bgShp" presStyleIdx="1" presStyleCnt="7"/>
      <dgm:spPr/>
    </dgm:pt>
    <dgm:pt modelId="{1113BAC5-39C6-4AF5-9D98-328D70EDC865}" type="pres">
      <dgm:prSet presAssocID="{FFE4E710-86CC-4238-8EEB-D68F7346EC82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33C212A-E4C7-4137-902D-E0ACFEAC1A5A}" type="pres">
      <dgm:prSet presAssocID="{FFE4E710-86CC-4238-8EEB-D68F7346EC82}" presName="spaceRect" presStyleCnt="0"/>
      <dgm:spPr/>
    </dgm:pt>
    <dgm:pt modelId="{8450A18E-2305-4E8D-9811-C0F969709EB3}" type="pres">
      <dgm:prSet presAssocID="{FFE4E710-86CC-4238-8EEB-D68F7346EC82}" presName="parTx" presStyleLbl="revTx" presStyleIdx="1" presStyleCnt="7">
        <dgm:presLayoutVars>
          <dgm:chMax val="0"/>
          <dgm:chPref val="0"/>
        </dgm:presLayoutVars>
      </dgm:prSet>
      <dgm:spPr/>
    </dgm:pt>
    <dgm:pt modelId="{F693F866-AA13-4F5E-9605-5C77A961525B}" type="pres">
      <dgm:prSet presAssocID="{38BE6F8F-C738-42B0-82A9-9B1C6FA511F3}" presName="sibTrans" presStyleCnt="0"/>
      <dgm:spPr/>
    </dgm:pt>
    <dgm:pt modelId="{C40D755A-C4CE-4724-801E-AAB34A8CAFBF}" type="pres">
      <dgm:prSet presAssocID="{56F8962C-1258-43B4-9DA5-D22FF30CC87E}" presName="compNode" presStyleCnt="0"/>
      <dgm:spPr/>
    </dgm:pt>
    <dgm:pt modelId="{B68D3030-AF02-49B4-98A6-DCF5FD83B724}" type="pres">
      <dgm:prSet presAssocID="{56F8962C-1258-43B4-9DA5-D22FF30CC87E}" presName="bgRect" presStyleLbl="bgShp" presStyleIdx="2" presStyleCnt="7"/>
      <dgm:spPr/>
    </dgm:pt>
    <dgm:pt modelId="{3A74F804-5BB2-40CD-B75B-7A0FD19FEE08}" type="pres">
      <dgm:prSet presAssocID="{56F8962C-1258-43B4-9DA5-D22FF30CC87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45B2A15-EFEE-4655-89A0-50C7FC2D41B4}" type="pres">
      <dgm:prSet presAssocID="{56F8962C-1258-43B4-9DA5-D22FF30CC87E}" presName="spaceRect" presStyleCnt="0"/>
      <dgm:spPr/>
    </dgm:pt>
    <dgm:pt modelId="{16E8F471-F37F-418D-B1B1-820C1B86C886}" type="pres">
      <dgm:prSet presAssocID="{56F8962C-1258-43B4-9DA5-D22FF30CC87E}" presName="parTx" presStyleLbl="revTx" presStyleIdx="2" presStyleCnt="7">
        <dgm:presLayoutVars>
          <dgm:chMax val="0"/>
          <dgm:chPref val="0"/>
        </dgm:presLayoutVars>
      </dgm:prSet>
      <dgm:spPr/>
    </dgm:pt>
    <dgm:pt modelId="{F28E2EC7-CF4A-45D3-A119-BE15BD18042D}" type="pres">
      <dgm:prSet presAssocID="{EB387098-A43F-4250-83CB-9DB8FDC873F3}" presName="sibTrans" presStyleCnt="0"/>
      <dgm:spPr/>
    </dgm:pt>
    <dgm:pt modelId="{86D19D5E-ED22-4DF0-A6A7-28F8EF12B3B4}" type="pres">
      <dgm:prSet presAssocID="{46AA57FC-2C6E-430E-BEDB-C01B8E13251A}" presName="compNode" presStyleCnt="0"/>
      <dgm:spPr/>
    </dgm:pt>
    <dgm:pt modelId="{E4FA4F53-17B7-4F61-9F56-B13EA43C488C}" type="pres">
      <dgm:prSet presAssocID="{46AA57FC-2C6E-430E-BEDB-C01B8E13251A}" presName="bgRect" presStyleLbl="bgShp" presStyleIdx="3" presStyleCnt="7"/>
      <dgm:spPr/>
    </dgm:pt>
    <dgm:pt modelId="{E3491335-6C90-48EE-A23B-A96B5FE76344}" type="pres">
      <dgm:prSet presAssocID="{46AA57FC-2C6E-430E-BEDB-C01B8E13251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C465E1F-4E6A-42B0-B47D-ACA4886D661D}" type="pres">
      <dgm:prSet presAssocID="{46AA57FC-2C6E-430E-BEDB-C01B8E13251A}" presName="spaceRect" presStyleCnt="0"/>
      <dgm:spPr/>
    </dgm:pt>
    <dgm:pt modelId="{99A069F3-FE1F-419B-94CA-01B187D39F5C}" type="pres">
      <dgm:prSet presAssocID="{46AA57FC-2C6E-430E-BEDB-C01B8E13251A}" presName="parTx" presStyleLbl="revTx" presStyleIdx="3" presStyleCnt="7">
        <dgm:presLayoutVars>
          <dgm:chMax val="0"/>
          <dgm:chPref val="0"/>
        </dgm:presLayoutVars>
      </dgm:prSet>
      <dgm:spPr/>
    </dgm:pt>
    <dgm:pt modelId="{AAF548B6-02E1-49EE-9C3A-BA7A27B230AA}" type="pres">
      <dgm:prSet presAssocID="{FBB57476-D15F-414B-AFF6-58ADBE54ACD2}" presName="sibTrans" presStyleCnt="0"/>
      <dgm:spPr/>
    </dgm:pt>
    <dgm:pt modelId="{EAC4E6D9-1608-45B8-AFF3-550150D7B487}" type="pres">
      <dgm:prSet presAssocID="{9DC566D8-1D48-4298-B9CE-B94D4F1DFA92}" presName="compNode" presStyleCnt="0"/>
      <dgm:spPr/>
    </dgm:pt>
    <dgm:pt modelId="{EF61FE92-E8DB-4E10-BAF0-E1DFC41EFF77}" type="pres">
      <dgm:prSet presAssocID="{9DC566D8-1D48-4298-B9CE-B94D4F1DFA92}" presName="bgRect" presStyleLbl="bgShp" presStyleIdx="4" presStyleCnt="7"/>
      <dgm:spPr/>
    </dgm:pt>
    <dgm:pt modelId="{CB768D56-79BB-4AE2-BE58-75DBE5CB2D31}" type="pres">
      <dgm:prSet presAssocID="{9DC566D8-1D48-4298-B9CE-B94D4F1DFA9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519EDFB-FFE1-46BC-8C79-C63AED7388CE}" type="pres">
      <dgm:prSet presAssocID="{9DC566D8-1D48-4298-B9CE-B94D4F1DFA92}" presName="spaceRect" presStyleCnt="0"/>
      <dgm:spPr/>
    </dgm:pt>
    <dgm:pt modelId="{A4FCC373-FEF5-4B56-8B0F-F3271C4CA11C}" type="pres">
      <dgm:prSet presAssocID="{9DC566D8-1D48-4298-B9CE-B94D4F1DFA92}" presName="parTx" presStyleLbl="revTx" presStyleIdx="4" presStyleCnt="7">
        <dgm:presLayoutVars>
          <dgm:chMax val="0"/>
          <dgm:chPref val="0"/>
        </dgm:presLayoutVars>
      </dgm:prSet>
      <dgm:spPr/>
    </dgm:pt>
    <dgm:pt modelId="{F8206753-6095-4E64-9CC8-EA201E0B7699}" type="pres">
      <dgm:prSet presAssocID="{62D3BD1F-D7EB-4458-B6F0-7B3A171FBF99}" presName="sibTrans" presStyleCnt="0"/>
      <dgm:spPr/>
    </dgm:pt>
    <dgm:pt modelId="{9EF49188-2BC0-4378-B1B9-98BBCE4EF2EB}" type="pres">
      <dgm:prSet presAssocID="{6F83AB83-73A3-4D2D-83F3-18FB5126CDF5}" presName="compNode" presStyleCnt="0"/>
      <dgm:spPr/>
    </dgm:pt>
    <dgm:pt modelId="{4FB94024-E4CD-4E9F-9901-47590838105F}" type="pres">
      <dgm:prSet presAssocID="{6F83AB83-73A3-4D2D-83F3-18FB5126CDF5}" presName="bgRect" presStyleLbl="bgShp" presStyleIdx="5" presStyleCnt="7"/>
      <dgm:spPr/>
    </dgm:pt>
    <dgm:pt modelId="{BA430618-AD8D-47B3-8063-A0E2EDBB3313}" type="pres">
      <dgm:prSet presAssocID="{6F83AB83-73A3-4D2D-83F3-18FB5126CDF5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0BC5E81-581C-4049-B8DF-69F10EDE1121}" type="pres">
      <dgm:prSet presAssocID="{6F83AB83-73A3-4D2D-83F3-18FB5126CDF5}" presName="spaceRect" presStyleCnt="0"/>
      <dgm:spPr/>
    </dgm:pt>
    <dgm:pt modelId="{52B0B809-D31E-4CF1-8D0E-828EAC1A87A2}" type="pres">
      <dgm:prSet presAssocID="{6F83AB83-73A3-4D2D-83F3-18FB5126CDF5}" presName="parTx" presStyleLbl="revTx" presStyleIdx="5" presStyleCnt="7">
        <dgm:presLayoutVars>
          <dgm:chMax val="0"/>
          <dgm:chPref val="0"/>
        </dgm:presLayoutVars>
      </dgm:prSet>
      <dgm:spPr/>
    </dgm:pt>
    <dgm:pt modelId="{4266A3A1-7FDD-4B24-AED2-13E03F814AB7}" type="pres">
      <dgm:prSet presAssocID="{E8A7D910-0925-4C11-B5AC-1069DB28D262}" presName="sibTrans" presStyleCnt="0"/>
      <dgm:spPr/>
    </dgm:pt>
    <dgm:pt modelId="{0207E5D8-5F44-4C4D-81AE-3019A356D9FA}" type="pres">
      <dgm:prSet presAssocID="{99733AB1-D0C1-4151-B219-F6C5B2D1DDC5}" presName="compNode" presStyleCnt="0"/>
      <dgm:spPr/>
    </dgm:pt>
    <dgm:pt modelId="{91FC1384-890A-4052-8E37-C135BAD76654}" type="pres">
      <dgm:prSet presAssocID="{99733AB1-D0C1-4151-B219-F6C5B2D1DDC5}" presName="bgRect" presStyleLbl="bgShp" presStyleIdx="6" presStyleCnt="7"/>
      <dgm:spPr/>
    </dgm:pt>
    <dgm:pt modelId="{DCAB7B2E-C27A-4028-B0DF-5B88E032D6BE}" type="pres">
      <dgm:prSet presAssocID="{99733AB1-D0C1-4151-B219-F6C5B2D1DDC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326951E4-E838-41D0-AE36-CC557052E4A4}" type="pres">
      <dgm:prSet presAssocID="{99733AB1-D0C1-4151-B219-F6C5B2D1DDC5}" presName="spaceRect" presStyleCnt="0"/>
      <dgm:spPr/>
    </dgm:pt>
    <dgm:pt modelId="{3EFB462A-1CBE-4FED-B267-596ADABD6895}" type="pres">
      <dgm:prSet presAssocID="{99733AB1-D0C1-4151-B219-F6C5B2D1DDC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15319F01-B043-4793-889F-3D01A1DFFE4A}" type="presOf" srcId="{6F83AB83-73A3-4D2D-83F3-18FB5126CDF5}" destId="{52B0B809-D31E-4CF1-8D0E-828EAC1A87A2}" srcOrd="0" destOrd="0" presId="urn:microsoft.com/office/officeart/2018/2/layout/IconVerticalSolidList"/>
    <dgm:cxn modelId="{78F96007-15FD-4CC3-9608-1AAF2CECA63B}" type="presOf" srcId="{99733AB1-D0C1-4151-B219-F6C5B2D1DDC5}" destId="{3EFB462A-1CBE-4FED-B267-596ADABD6895}" srcOrd="0" destOrd="0" presId="urn:microsoft.com/office/officeart/2018/2/layout/IconVerticalSolidList"/>
    <dgm:cxn modelId="{48AB7D12-C6B2-4F6C-B645-2E9A1B54A723}" srcId="{4E1B7813-3F1E-42F1-A66D-5B010568B647}" destId="{9D0C3F6B-7702-43C5-AE89-29005576B854}" srcOrd="0" destOrd="0" parTransId="{CCF43BA8-E4D6-4B21-9DDC-6DF6CC5FA6E6}" sibTransId="{CE7DC7CF-8D6A-4F7D-B042-127129BFF430}"/>
    <dgm:cxn modelId="{F1790019-9541-4E03-9DA1-74D453F713B5}" type="presOf" srcId="{9DC566D8-1D48-4298-B9CE-B94D4F1DFA92}" destId="{A4FCC373-FEF5-4B56-8B0F-F3271C4CA11C}" srcOrd="0" destOrd="0" presId="urn:microsoft.com/office/officeart/2018/2/layout/IconVerticalSolidList"/>
    <dgm:cxn modelId="{3F50E828-F477-491A-9E43-0B17B18F34F0}" type="presOf" srcId="{FFE4E710-86CC-4238-8EEB-D68F7346EC82}" destId="{8450A18E-2305-4E8D-9811-C0F969709EB3}" srcOrd="0" destOrd="0" presId="urn:microsoft.com/office/officeart/2018/2/layout/IconVerticalSolidList"/>
    <dgm:cxn modelId="{E5D7C833-FA80-48B7-870F-4B1C7CFF894E}" type="presOf" srcId="{46AA57FC-2C6E-430E-BEDB-C01B8E13251A}" destId="{99A069F3-FE1F-419B-94CA-01B187D39F5C}" srcOrd="0" destOrd="0" presId="urn:microsoft.com/office/officeart/2018/2/layout/IconVerticalSolidList"/>
    <dgm:cxn modelId="{5C04B35F-EB59-4D81-B1A5-B573FAD644C2}" type="presOf" srcId="{56F8962C-1258-43B4-9DA5-D22FF30CC87E}" destId="{16E8F471-F37F-418D-B1B1-820C1B86C886}" srcOrd="0" destOrd="0" presId="urn:microsoft.com/office/officeart/2018/2/layout/IconVerticalSolidList"/>
    <dgm:cxn modelId="{1E6D8157-3B1C-407B-8E24-A7D4220B9D9D}" type="presOf" srcId="{9D0C3F6B-7702-43C5-AE89-29005576B854}" destId="{C18C4799-C3FE-4CB2-BC57-AA8815241460}" srcOrd="0" destOrd="0" presId="urn:microsoft.com/office/officeart/2018/2/layout/IconVerticalSolidList"/>
    <dgm:cxn modelId="{A64BE491-548B-4061-8318-281AC54E6620}" srcId="{4E1B7813-3F1E-42F1-A66D-5B010568B647}" destId="{99733AB1-D0C1-4151-B219-F6C5B2D1DDC5}" srcOrd="6" destOrd="0" parTransId="{5728BF45-214E-4287-8F3A-E926944B0CFA}" sibTransId="{D38C9496-91A5-4B44-BA48-3C274506F734}"/>
    <dgm:cxn modelId="{B869C1C3-6E5D-4F36-9604-ADAAE4EA24DA}" srcId="{4E1B7813-3F1E-42F1-A66D-5B010568B647}" destId="{6F83AB83-73A3-4D2D-83F3-18FB5126CDF5}" srcOrd="5" destOrd="0" parTransId="{994D42A8-617F-414B-A0D0-97F3B81D8B45}" sibTransId="{E8A7D910-0925-4C11-B5AC-1069DB28D262}"/>
    <dgm:cxn modelId="{452ACEC4-2E27-431F-82F4-23D3062DA4D2}" type="presOf" srcId="{4E1B7813-3F1E-42F1-A66D-5B010568B647}" destId="{9F015A7F-06E3-495B-8867-1FCB79F250D2}" srcOrd="0" destOrd="0" presId="urn:microsoft.com/office/officeart/2018/2/layout/IconVerticalSolidList"/>
    <dgm:cxn modelId="{0913E6DA-CF74-4ED9-8896-7DA64D323B8F}" srcId="{4E1B7813-3F1E-42F1-A66D-5B010568B647}" destId="{FFE4E710-86CC-4238-8EEB-D68F7346EC82}" srcOrd="1" destOrd="0" parTransId="{E48BCCD7-9A1B-43CB-AE16-C3D492E0C209}" sibTransId="{38BE6F8F-C738-42B0-82A9-9B1C6FA511F3}"/>
    <dgm:cxn modelId="{1D9200DD-BA71-4E28-A93F-F0CE29EF3B8A}" srcId="{4E1B7813-3F1E-42F1-A66D-5B010568B647}" destId="{56F8962C-1258-43B4-9DA5-D22FF30CC87E}" srcOrd="2" destOrd="0" parTransId="{E83054C6-8DB9-4644-8CB5-993E7B87B2B8}" sibTransId="{EB387098-A43F-4250-83CB-9DB8FDC873F3}"/>
    <dgm:cxn modelId="{1361B4ED-ABAF-4FA7-AB10-66C4ABAAB015}" srcId="{4E1B7813-3F1E-42F1-A66D-5B010568B647}" destId="{46AA57FC-2C6E-430E-BEDB-C01B8E13251A}" srcOrd="3" destOrd="0" parTransId="{8C31BB66-2B55-477A-A0BD-C67E4402152C}" sibTransId="{FBB57476-D15F-414B-AFF6-58ADBE54ACD2}"/>
    <dgm:cxn modelId="{1E5C66FB-E792-4FE7-BA7E-17646E3D99C5}" srcId="{4E1B7813-3F1E-42F1-A66D-5B010568B647}" destId="{9DC566D8-1D48-4298-B9CE-B94D4F1DFA92}" srcOrd="4" destOrd="0" parTransId="{3D8453EC-B44C-4AB5-ACCD-2E592B661B16}" sibTransId="{62D3BD1F-D7EB-4458-B6F0-7B3A171FBF99}"/>
    <dgm:cxn modelId="{AF341EA6-2C67-4167-AB21-5B5F840D3753}" type="presParOf" srcId="{9F015A7F-06E3-495B-8867-1FCB79F250D2}" destId="{E696C35D-7E1B-4518-9DDF-183F4445955D}" srcOrd="0" destOrd="0" presId="urn:microsoft.com/office/officeart/2018/2/layout/IconVerticalSolidList"/>
    <dgm:cxn modelId="{4F9242F9-3284-4559-A416-394AFF84D6BD}" type="presParOf" srcId="{E696C35D-7E1B-4518-9DDF-183F4445955D}" destId="{016D014C-1CFB-4F19-A83A-EF4664382329}" srcOrd="0" destOrd="0" presId="urn:microsoft.com/office/officeart/2018/2/layout/IconVerticalSolidList"/>
    <dgm:cxn modelId="{8A2EC9EA-236D-4BB9-9179-DB79813892E0}" type="presParOf" srcId="{E696C35D-7E1B-4518-9DDF-183F4445955D}" destId="{B4600277-0809-4AA6-87B7-9AF29B3C570B}" srcOrd="1" destOrd="0" presId="urn:microsoft.com/office/officeart/2018/2/layout/IconVerticalSolidList"/>
    <dgm:cxn modelId="{14B1DF5C-5A7C-4419-A5F2-ECE444D13488}" type="presParOf" srcId="{E696C35D-7E1B-4518-9DDF-183F4445955D}" destId="{2A08EA2B-32E0-48F9-B8B6-B66A4CCF4019}" srcOrd="2" destOrd="0" presId="urn:microsoft.com/office/officeart/2018/2/layout/IconVerticalSolidList"/>
    <dgm:cxn modelId="{2261ACBF-E334-4939-A9F4-1630E3C03520}" type="presParOf" srcId="{E696C35D-7E1B-4518-9DDF-183F4445955D}" destId="{C18C4799-C3FE-4CB2-BC57-AA8815241460}" srcOrd="3" destOrd="0" presId="urn:microsoft.com/office/officeart/2018/2/layout/IconVerticalSolidList"/>
    <dgm:cxn modelId="{0615BEFF-46C5-4CEF-A46E-E332ACA4E77F}" type="presParOf" srcId="{9F015A7F-06E3-495B-8867-1FCB79F250D2}" destId="{AF1DB6D1-73A8-4C54-B6D9-1A52A7148184}" srcOrd="1" destOrd="0" presId="urn:microsoft.com/office/officeart/2018/2/layout/IconVerticalSolidList"/>
    <dgm:cxn modelId="{950017E1-304D-4D35-9463-98CD006FA332}" type="presParOf" srcId="{9F015A7F-06E3-495B-8867-1FCB79F250D2}" destId="{B7DF0B00-A624-4E09-B698-B18E2F8C17A2}" srcOrd="2" destOrd="0" presId="urn:microsoft.com/office/officeart/2018/2/layout/IconVerticalSolidList"/>
    <dgm:cxn modelId="{D03D4D1E-6B4E-4E4A-97EC-E6798FB7AD8F}" type="presParOf" srcId="{B7DF0B00-A624-4E09-B698-B18E2F8C17A2}" destId="{E85F2C38-25C4-498B-A420-47EBF832212F}" srcOrd="0" destOrd="0" presId="urn:microsoft.com/office/officeart/2018/2/layout/IconVerticalSolidList"/>
    <dgm:cxn modelId="{F647D1CE-41A5-41A5-861F-630A3B66B762}" type="presParOf" srcId="{B7DF0B00-A624-4E09-B698-B18E2F8C17A2}" destId="{1113BAC5-39C6-4AF5-9D98-328D70EDC865}" srcOrd="1" destOrd="0" presId="urn:microsoft.com/office/officeart/2018/2/layout/IconVerticalSolidList"/>
    <dgm:cxn modelId="{CA66C7E8-B4CB-4854-907D-12E3F976AAE5}" type="presParOf" srcId="{B7DF0B00-A624-4E09-B698-B18E2F8C17A2}" destId="{033C212A-E4C7-4137-902D-E0ACFEAC1A5A}" srcOrd="2" destOrd="0" presId="urn:microsoft.com/office/officeart/2018/2/layout/IconVerticalSolidList"/>
    <dgm:cxn modelId="{C67A4D3C-E2D5-44ED-89B3-F1CDF7795709}" type="presParOf" srcId="{B7DF0B00-A624-4E09-B698-B18E2F8C17A2}" destId="{8450A18E-2305-4E8D-9811-C0F969709EB3}" srcOrd="3" destOrd="0" presId="urn:microsoft.com/office/officeart/2018/2/layout/IconVerticalSolidList"/>
    <dgm:cxn modelId="{E3742C47-0710-484A-AD3D-E750A7AB4EA1}" type="presParOf" srcId="{9F015A7F-06E3-495B-8867-1FCB79F250D2}" destId="{F693F866-AA13-4F5E-9605-5C77A961525B}" srcOrd="3" destOrd="0" presId="urn:microsoft.com/office/officeart/2018/2/layout/IconVerticalSolidList"/>
    <dgm:cxn modelId="{D22E90F0-D3C7-4465-9BF5-DD5EC1675B1C}" type="presParOf" srcId="{9F015A7F-06E3-495B-8867-1FCB79F250D2}" destId="{C40D755A-C4CE-4724-801E-AAB34A8CAFBF}" srcOrd="4" destOrd="0" presId="urn:microsoft.com/office/officeart/2018/2/layout/IconVerticalSolidList"/>
    <dgm:cxn modelId="{5C018D52-D0CF-4B73-A638-BE47AE1D3176}" type="presParOf" srcId="{C40D755A-C4CE-4724-801E-AAB34A8CAFBF}" destId="{B68D3030-AF02-49B4-98A6-DCF5FD83B724}" srcOrd="0" destOrd="0" presId="urn:microsoft.com/office/officeart/2018/2/layout/IconVerticalSolidList"/>
    <dgm:cxn modelId="{ABE9056C-857E-4BB1-A1BC-DACBAADB57D2}" type="presParOf" srcId="{C40D755A-C4CE-4724-801E-AAB34A8CAFBF}" destId="{3A74F804-5BB2-40CD-B75B-7A0FD19FEE08}" srcOrd="1" destOrd="0" presId="urn:microsoft.com/office/officeart/2018/2/layout/IconVerticalSolidList"/>
    <dgm:cxn modelId="{AC5A6730-7123-4139-B9DC-C5DAA6D5F992}" type="presParOf" srcId="{C40D755A-C4CE-4724-801E-AAB34A8CAFBF}" destId="{145B2A15-EFEE-4655-89A0-50C7FC2D41B4}" srcOrd="2" destOrd="0" presId="urn:microsoft.com/office/officeart/2018/2/layout/IconVerticalSolidList"/>
    <dgm:cxn modelId="{1FA59CBA-7934-498E-A8AD-B86412569235}" type="presParOf" srcId="{C40D755A-C4CE-4724-801E-AAB34A8CAFBF}" destId="{16E8F471-F37F-418D-B1B1-820C1B86C886}" srcOrd="3" destOrd="0" presId="urn:microsoft.com/office/officeart/2018/2/layout/IconVerticalSolidList"/>
    <dgm:cxn modelId="{F8641691-CDAF-4E3D-A493-27FA278482C3}" type="presParOf" srcId="{9F015A7F-06E3-495B-8867-1FCB79F250D2}" destId="{F28E2EC7-CF4A-45D3-A119-BE15BD18042D}" srcOrd="5" destOrd="0" presId="urn:microsoft.com/office/officeart/2018/2/layout/IconVerticalSolidList"/>
    <dgm:cxn modelId="{836DB794-28CD-4BF2-8B5E-A66AB234CB8F}" type="presParOf" srcId="{9F015A7F-06E3-495B-8867-1FCB79F250D2}" destId="{86D19D5E-ED22-4DF0-A6A7-28F8EF12B3B4}" srcOrd="6" destOrd="0" presId="urn:microsoft.com/office/officeart/2018/2/layout/IconVerticalSolidList"/>
    <dgm:cxn modelId="{F987271C-5EEE-4492-8103-B81E3BA15BAA}" type="presParOf" srcId="{86D19D5E-ED22-4DF0-A6A7-28F8EF12B3B4}" destId="{E4FA4F53-17B7-4F61-9F56-B13EA43C488C}" srcOrd="0" destOrd="0" presId="urn:microsoft.com/office/officeart/2018/2/layout/IconVerticalSolidList"/>
    <dgm:cxn modelId="{76AFD10F-A397-4C62-A4AE-99AFC8DEB9F8}" type="presParOf" srcId="{86D19D5E-ED22-4DF0-A6A7-28F8EF12B3B4}" destId="{E3491335-6C90-48EE-A23B-A96B5FE76344}" srcOrd="1" destOrd="0" presId="urn:microsoft.com/office/officeart/2018/2/layout/IconVerticalSolidList"/>
    <dgm:cxn modelId="{AE33B915-FD86-4E12-931F-2EF4E66FD108}" type="presParOf" srcId="{86D19D5E-ED22-4DF0-A6A7-28F8EF12B3B4}" destId="{3C465E1F-4E6A-42B0-B47D-ACA4886D661D}" srcOrd="2" destOrd="0" presId="urn:microsoft.com/office/officeart/2018/2/layout/IconVerticalSolidList"/>
    <dgm:cxn modelId="{470ABECC-F418-4431-AD00-E71943C4D680}" type="presParOf" srcId="{86D19D5E-ED22-4DF0-A6A7-28F8EF12B3B4}" destId="{99A069F3-FE1F-419B-94CA-01B187D39F5C}" srcOrd="3" destOrd="0" presId="urn:microsoft.com/office/officeart/2018/2/layout/IconVerticalSolidList"/>
    <dgm:cxn modelId="{ED172F62-BAD2-46FD-B98B-9B78CC14DCD4}" type="presParOf" srcId="{9F015A7F-06E3-495B-8867-1FCB79F250D2}" destId="{AAF548B6-02E1-49EE-9C3A-BA7A27B230AA}" srcOrd="7" destOrd="0" presId="urn:microsoft.com/office/officeart/2018/2/layout/IconVerticalSolidList"/>
    <dgm:cxn modelId="{674AFCA5-ED85-4B5B-B2C2-8A13820CB8F3}" type="presParOf" srcId="{9F015A7F-06E3-495B-8867-1FCB79F250D2}" destId="{EAC4E6D9-1608-45B8-AFF3-550150D7B487}" srcOrd="8" destOrd="0" presId="urn:microsoft.com/office/officeart/2018/2/layout/IconVerticalSolidList"/>
    <dgm:cxn modelId="{D1FEF91B-0823-4305-A0EA-D6255C3A7BB2}" type="presParOf" srcId="{EAC4E6D9-1608-45B8-AFF3-550150D7B487}" destId="{EF61FE92-E8DB-4E10-BAF0-E1DFC41EFF77}" srcOrd="0" destOrd="0" presId="urn:microsoft.com/office/officeart/2018/2/layout/IconVerticalSolidList"/>
    <dgm:cxn modelId="{535E7400-BD0C-447D-98CE-13EAFF365F9B}" type="presParOf" srcId="{EAC4E6D9-1608-45B8-AFF3-550150D7B487}" destId="{CB768D56-79BB-4AE2-BE58-75DBE5CB2D31}" srcOrd="1" destOrd="0" presId="urn:microsoft.com/office/officeart/2018/2/layout/IconVerticalSolidList"/>
    <dgm:cxn modelId="{DBF922A9-C78E-4A11-99DF-FA495BF4579D}" type="presParOf" srcId="{EAC4E6D9-1608-45B8-AFF3-550150D7B487}" destId="{0519EDFB-FFE1-46BC-8C79-C63AED7388CE}" srcOrd="2" destOrd="0" presId="urn:microsoft.com/office/officeart/2018/2/layout/IconVerticalSolidList"/>
    <dgm:cxn modelId="{56EAA065-34EF-424A-9BD9-16ADE179BE82}" type="presParOf" srcId="{EAC4E6D9-1608-45B8-AFF3-550150D7B487}" destId="{A4FCC373-FEF5-4B56-8B0F-F3271C4CA11C}" srcOrd="3" destOrd="0" presId="urn:microsoft.com/office/officeart/2018/2/layout/IconVerticalSolidList"/>
    <dgm:cxn modelId="{0AC1694B-E774-44F9-9DC8-DFA75E41E274}" type="presParOf" srcId="{9F015A7F-06E3-495B-8867-1FCB79F250D2}" destId="{F8206753-6095-4E64-9CC8-EA201E0B7699}" srcOrd="9" destOrd="0" presId="urn:microsoft.com/office/officeart/2018/2/layout/IconVerticalSolidList"/>
    <dgm:cxn modelId="{A3B00B70-E6C6-4019-AF57-894C7337170C}" type="presParOf" srcId="{9F015A7F-06E3-495B-8867-1FCB79F250D2}" destId="{9EF49188-2BC0-4378-B1B9-98BBCE4EF2EB}" srcOrd="10" destOrd="0" presId="urn:microsoft.com/office/officeart/2018/2/layout/IconVerticalSolidList"/>
    <dgm:cxn modelId="{8B950F27-0C4B-4F72-83E8-629A65253B1D}" type="presParOf" srcId="{9EF49188-2BC0-4378-B1B9-98BBCE4EF2EB}" destId="{4FB94024-E4CD-4E9F-9901-47590838105F}" srcOrd="0" destOrd="0" presId="urn:microsoft.com/office/officeart/2018/2/layout/IconVerticalSolidList"/>
    <dgm:cxn modelId="{DBD08459-B3A6-4C35-8885-1894A10E09E8}" type="presParOf" srcId="{9EF49188-2BC0-4378-B1B9-98BBCE4EF2EB}" destId="{BA430618-AD8D-47B3-8063-A0E2EDBB3313}" srcOrd="1" destOrd="0" presId="urn:microsoft.com/office/officeart/2018/2/layout/IconVerticalSolidList"/>
    <dgm:cxn modelId="{BD8CD9C7-0ECC-4234-9891-5DACDE2E2515}" type="presParOf" srcId="{9EF49188-2BC0-4378-B1B9-98BBCE4EF2EB}" destId="{60BC5E81-581C-4049-B8DF-69F10EDE1121}" srcOrd="2" destOrd="0" presId="urn:microsoft.com/office/officeart/2018/2/layout/IconVerticalSolidList"/>
    <dgm:cxn modelId="{68DD5554-9BAC-4F50-9D9B-AC2F219F9379}" type="presParOf" srcId="{9EF49188-2BC0-4378-B1B9-98BBCE4EF2EB}" destId="{52B0B809-D31E-4CF1-8D0E-828EAC1A87A2}" srcOrd="3" destOrd="0" presId="urn:microsoft.com/office/officeart/2018/2/layout/IconVerticalSolidList"/>
    <dgm:cxn modelId="{CC964E4B-B2B7-4F9D-BBAF-6A673B7A2CE8}" type="presParOf" srcId="{9F015A7F-06E3-495B-8867-1FCB79F250D2}" destId="{4266A3A1-7FDD-4B24-AED2-13E03F814AB7}" srcOrd="11" destOrd="0" presId="urn:microsoft.com/office/officeart/2018/2/layout/IconVerticalSolidList"/>
    <dgm:cxn modelId="{A251B72E-D6EC-4402-B312-6170D370DB72}" type="presParOf" srcId="{9F015A7F-06E3-495B-8867-1FCB79F250D2}" destId="{0207E5D8-5F44-4C4D-81AE-3019A356D9FA}" srcOrd="12" destOrd="0" presId="urn:microsoft.com/office/officeart/2018/2/layout/IconVerticalSolidList"/>
    <dgm:cxn modelId="{982B8196-BB37-4548-A486-908CB9AC30AA}" type="presParOf" srcId="{0207E5D8-5F44-4C4D-81AE-3019A356D9FA}" destId="{91FC1384-890A-4052-8E37-C135BAD76654}" srcOrd="0" destOrd="0" presId="urn:microsoft.com/office/officeart/2018/2/layout/IconVerticalSolidList"/>
    <dgm:cxn modelId="{12F3FFCB-12D3-48E8-97BC-A31E6ADD95B7}" type="presParOf" srcId="{0207E5D8-5F44-4C4D-81AE-3019A356D9FA}" destId="{DCAB7B2E-C27A-4028-B0DF-5B88E032D6BE}" srcOrd="1" destOrd="0" presId="urn:microsoft.com/office/officeart/2018/2/layout/IconVerticalSolidList"/>
    <dgm:cxn modelId="{0B7512C9-6639-469C-B1A4-07647D21E7FF}" type="presParOf" srcId="{0207E5D8-5F44-4C4D-81AE-3019A356D9FA}" destId="{326951E4-E838-41D0-AE36-CC557052E4A4}" srcOrd="2" destOrd="0" presId="urn:microsoft.com/office/officeart/2018/2/layout/IconVerticalSolidList"/>
    <dgm:cxn modelId="{859C8868-487B-462C-A1D2-A576D6023930}" type="presParOf" srcId="{0207E5D8-5F44-4C4D-81AE-3019A356D9FA}" destId="{3EFB462A-1CBE-4FED-B267-596ADABD68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0A7E2-E6F1-4C78-9DAE-43089033DA31}">
      <dsp:nvSpPr>
        <dsp:cNvPr id="0" name=""/>
        <dsp:cNvSpPr/>
      </dsp:nvSpPr>
      <dsp:spPr>
        <a:xfrm>
          <a:off x="0" y="47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95D15-FFCB-408C-A1BE-777AAFCD5CAF}">
      <dsp:nvSpPr>
        <dsp:cNvPr id="0" name=""/>
        <dsp:cNvSpPr/>
      </dsp:nvSpPr>
      <dsp:spPr>
        <a:xfrm>
          <a:off x="0" y="473"/>
          <a:ext cx="10515600" cy="77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Gill Sans Nova" panose="020B0602020104020203" pitchFamily="34" charset="0"/>
            </a:rPr>
            <a:t>By the end of this training, participants will be able to:</a:t>
          </a:r>
        </a:p>
      </dsp:txBody>
      <dsp:txXfrm>
        <a:off x="0" y="473"/>
        <a:ext cx="10515600" cy="775221"/>
      </dsp:txXfrm>
    </dsp:sp>
    <dsp:sp modelId="{B7D22EA7-9052-4665-B6F9-419D9E786B98}">
      <dsp:nvSpPr>
        <dsp:cNvPr id="0" name=""/>
        <dsp:cNvSpPr/>
      </dsp:nvSpPr>
      <dsp:spPr>
        <a:xfrm>
          <a:off x="0" y="7756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E8AB6-031F-4BB4-8824-C49A0595D8C6}">
      <dsp:nvSpPr>
        <dsp:cNvPr id="0" name=""/>
        <dsp:cNvSpPr/>
      </dsp:nvSpPr>
      <dsp:spPr>
        <a:xfrm>
          <a:off x="0" y="775695"/>
          <a:ext cx="10515600" cy="77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● </a:t>
          </a:r>
          <a:r>
            <a:rPr lang="en-US" sz="3400" kern="1200" dirty="0">
              <a:latin typeface="Gill Sans Nova" panose="020B0602020104020203" pitchFamily="34" charset="0"/>
            </a:rPr>
            <a:t>Identify the elements of quality facilitation</a:t>
          </a:r>
        </a:p>
      </dsp:txBody>
      <dsp:txXfrm>
        <a:off x="0" y="775695"/>
        <a:ext cx="10515600" cy="775221"/>
      </dsp:txXfrm>
    </dsp:sp>
    <dsp:sp modelId="{F45870CE-3E0D-423E-BCBB-2E4004C28A35}">
      <dsp:nvSpPr>
        <dsp:cNvPr id="0" name=""/>
        <dsp:cNvSpPr/>
      </dsp:nvSpPr>
      <dsp:spPr>
        <a:xfrm>
          <a:off x="0" y="155091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3298E-D642-4341-BC06-0C2F052D0866}">
      <dsp:nvSpPr>
        <dsp:cNvPr id="0" name=""/>
        <dsp:cNvSpPr/>
      </dsp:nvSpPr>
      <dsp:spPr>
        <a:xfrm>
          <a:off x="0" y="1550917"/>
          <a:ext cx="10515600" cy="77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Gill Sans Nova" panose="020B0602020104020203" pitchFamily="34" charset="0"/>
            </a:rPr>
            <a:t>● Engage youth with interactive, youth-centered activities</a:t>
          </a:r>
        </a:p>
      </dsp:txBody>
      <dsp:txXfrm>
        <a:off x="0" y="1550917"/>
        <a:ext cx="10515600" cy="775221"/>
      </dsp:txXfrm>
    </dsp:sp>
    <dsp:sp modelId="{7592473D-8568-49B6-AB96-0E50EA740D74}">
      <dsp:nvSpPr>
        <dsp:cNvPr id="0" name=""/>
        <dsp:cNvSpPr/>
      </dsp:nvSpPr>
      <dsp:spPr>
        <a:xfrm>
          <a:off x="0" y="232613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37DAE-BA43-4B6D-8F11-C6B646D26822}">
      <dsp:nvSpPr>
        <dsp:cNvPr id="0" name=""/>
        <dsp:cNvSpPr/>
      </dsp:nvSpPr>
      <dsp:spPr>
        <a:xfrm>
          <a:off x="0" y="2326138"/>
          <a:ext cx="10515600" cy="77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Gill Sans Nova" panose="020B0602020104020203" pitchFamily="34" charset="0"/>
            </a:rPr>
            <a:t>● Put effective facilitation skills into practice</a:t>
          </a:r>
        </a:p>
      </dsp:txBody>
      <dsp:txXfrm>
        <a:off x="0" y="2326138"/>
        <a:ext cx="10515600" cy="775221"/>
      </dsp:txXfrm>
    </dsp:sp>
    <dsp:sp modelId="{A90278E5-439F-4522-9BBD-F779DC56F685}">
      <dsp:nvSpPr>
        <dsp:cNvPr id="0" name=""/>
        <dsp:cNvSpPr/>
      </dsp:nvSpPr>
      <dsp:spPr>
        <a:xfrm>
          <a:off x="0" y="310136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43DDA-C842-4DEE-A653-7A926C125C8A}">
      <dsp:nvSpPr>
        <dsp:cNvPr id="0" name=""/>
        <dsp:cNvSpPr/>
      </dsp:nvSpPr>
      <dsp:spPr>
        <a:xfrm>
          <a:off x="0" y="3101360"/>
          <a:ext cx="10515600" cy="77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Gill Sans Nova" panose="020B0602020104020203" pitchFamily="34" charset="0"/>
            </a:rPr>
            <a:t>● Provide and receive useful feedback</a:t>
          </a:r>
        </a:p>
      </dsp:txBody>
      <dsp:txXfrm>
        <a:off x="0" y="3101360"/>
        <a:ext cx="10515600" cy="775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7A339-E937-496F-942F-B6A1F958DF63}">
      <dsp:nvSpPr>
        <dsp:cNvPr id="0" name=""/>
        <dsp:cNvSpPr/>
      </dsp:nvSpPr>
      <dsp:spPr>
        <a:xfrm>
          <a:off x="0" y="134612"/>
          <a:ext cx="6172199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When Giving Feedback:​</a:t>
          </a:r>
          <a:endParaRPr lang="en-US" sz="2400" kern="1200" dirty="0"/>
        </a:p>
      </dsp:txBody>
      <dsp:txXfrm>
        <a:off x="29700" y="164312"/>
        <a:ext cx="6112799" cy="549000"/>
      </dsp:txXfrm>
    </dsp:sp>
    <dsp:sp modelId="{865C3140-AD36-4D8E-BC37-2578858D7F55}">
      <dsp:nvSpPr>
        <dsp:cNvPr id="0" name=""/>
        <dsp:cNvSpPr/>
      </dsp:nvSpPr>
      <dsp:spPr>
        <a:xfrm>
          <a:off x="0" y="800612"/>
          <a:ext cx="6172199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Be specific and provide examples​</a:t>
          </a:r>
          <a:endParaRPr lang="en-US" sz="2000" b="1" kern="1200" dirty="0"/>
        </a:p>
      </dsp:txBody>
      <dsp:txXfrm>
        <a:off x="29700" y="830312"/>
        <a:ext cx="6112799" cy="549000"/>
      </dsp:txXfrm>
    </dsp:sp>
    <dsp:sp modelId="{368B3888-3E11-45DA-87FD-0FE6AE4BA608}">
      <dsp:nvSpPr>
        <dsp:cNvPr id="0" name=""/>
        <dsp:cNvSpPr/>
      </dsp:nvSpPr>
      <dsp:spPr>
        <a:xfrm>
          <a:off x="0" y="1466612"/>
          <a:ext cx="6172199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Base on behaviors that can be changed, not interpretations</a:t>
          </a:r>
          <a:endParaRPr lang="en-US" sz="2000" b="1" kern="1200"/>
        </a:p>
      </dsp:txBody>
      <dsp:txXfrm>
        <a:off x="29700" y="1496312"/>
        <a:ext cx="6112799" cy="549000"/>
      </dsp:txXfrm>
    </dsp:sp>
    <dsp:sp modelId="{D5068983-AE98-486C-A257-A942A983E2EC}">
      <dsp:nvSpPr>
        <dsp:cNvPr id="0" name=""/>
        <dsp:cNvSpPr/>
      </dsp:nvSpPr>
      <dsp:spPr>
        <a:xfrm>
          <a:off x="0" y="2132612"/>
          <a:ext cx="6172199" cy="60840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When Receiving Feedback</a:t>
          </a:r>
          <a:r>
            <a:rPr lang="en-US" sz="2400" b="0" i="0" kern="1200"/>
            <a:t>​</a:t>
          </a:r>
          <a:endParaRPr lang="en-US" sz="2400" kern="1200"/>
        </a:p>
      </dsp:txBody>
      <dsp:txXfrm>
        <a:off x="29700" y="2162312"/>
        <a:ext cx="6112799" cy="549000"/>
      </dsp:txXfrm>
    </dsp:sp>
    <dsp:sp modelId="{0CE88683-4F77-4A35-A991-0F5638E30493}">
      <dsp:nvSpPr>
        <dsp:cNvPr id="0" name=""/>
        <dsp:cNvSpPr/>
      </dsp:nvSpPr>
      <dsp:spPr>
        <a:xfrm>
          <a:off x="0" y="2798612"/>
          <a:ext cx="6172199" cy="60840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Listen with intention. Do not “defend” performance​</a:t>
          </a:r>
          <a:endParaRPr lang="en-US" sz="2000" b="1" kern="1200"/>
        </a:p>
      </dsp:txBody>
      <dsp:txXfrm>
        <a:off x="29700" y="2828312"/>
        <a:ext cx="6112799" cy="549000"/>
      </dsp:txXfrm>
    </dsp:sp>
    <dsp:sp modelId="{E0DBD55E-27EB-4ACD-8728-CC620E9EFAA2}">
      <dsp:nvSpPr>
        <dsp:cNvPr id="0" name=""/>
        <dsp:cNvSpPr/>
      </dsp:nvSpPr>
      <dsp:spPr>
        <a:xfrm>
          <a:off x="0" y="3464612"/>
          <a:ext cx="6172199" cy="60840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Ask for clarification​</a:t>
          </a:r>
          <a:endParaRPr lang="en-US" sz="2000" b="1" kern="1200"/>
        </a:p>
      </dsp:txBody>
      <dsp:txXfrm>
        <a:off x="29700" y="3494312"/>
        <a:ext cx="6112799" cy="549000"/>
      </dsp:txXfrm>
    </dsp:sp>
    <dsp:sp modelId="{254B84F3-35C3-44AF-B4AC-3F6207C55743}">
      <dsp:nvSpPr>
        <dsp:cNvPr id="0" name=""/>
        <dsp:cNvSpPr/>
      </dsp:nvSpPr>
      <dsp:spPr>
        <a:xfrm>
          <a:off x="0" y="4130612"/>
          <a:ext cx="6172199" cy="60840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Revisit later if need be</a:t>
          </a:r>
          <a:endParaRPr lang="en-US" sz="2000" b="1" kern="1200"/>
        </a:p>
      </dsp:txBody>
      <dsp:txXfrm>
        <a:off x="29700" y="4160312"/>
        <a:ext cx="6112799" cy="549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7A339-E937-496F-942F-B6A1F958DF63}">
      <dsp:nvSpPr>
        <dsp:cNvPr id="0" name=""/>
        <dsp:cNvSpPr/>
      </dsp:nvSpPr>
      <dsp:spPr>
        <a:xfrm>
          <a:off x="0" y="134612"/>
          <a:ext cx="6172199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When Giving Feedback:​</a:t>
          </a:r>
          <a:endParaRPr lang="en-US" sz="2400" kern="1200"/>
        </a:p>
      </dsp:txBody>
      <dsp:txXfrm>
        <a:off x="29700" y="164312"/>
        <a:ext cx="6112799" cy="549000"/>
      </dsp:txXfrm>
    </dsp:sp>
    <dsp:sp modelId="{865C3140-AD36-4D8E-BC37-2578858D7F55}">
      <dsp:nvSpPr>
        <dsp:cNvPr id="0" name=""/>
        <dsp:cNvSpPr/>
      </dsp:nvSpPr>
      <dsp:spPr>
        <a:xfrm>
          <a:off x="0" y="800612"/>
          <a:ext cx="6172199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Be specific and provide examples​</a:t>
          </a:r>
          <a:endParaRPr lang="en-US" sz="2000" b="1" kern="1200"/>
        </a:p>
      </dsp:txBody>
      <dsp:txXfrm>
        <a:off x="29700" y="830312"/>
        <a:ext cx="6112799" cy="549000"/>
      </dsp:txXfrm>
    </dsp:sp>
    <dsp:sp modelId="{368B3888-3E11-45DA-87FD-0FE6AE4BA608}">
      <dsp:nvSpPr>
        <dsp:cNvPr id="0" name=""/>
        <dsp:cNvSpPr/>
      </dsp:nvSpPr>
      <dsp:spPr>
        <a:xfrm>
          <a:off x="0" y="1466612"/>
          <a:ext cx="6172199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Base on behaviors that can be changed, not interpretations</a:t>
          </a:r>
          <a:endParaRPr lang="en-US" sz="2000" b="1" kern="1200"/>
        </a:p>
      </dsp:txBody>
      <dsp:txXfrm>
        <a:off x="29700" y="1496312"/>
        <a:ext cx="6112799" cy="549000"/>
      </dsp:txXfrm>
    </dsp:sp>
    <dsp:sp modelId="{D5068983-AE98-486C-A257-A942A983E2EC}">
      <dsp:nvSpPr>
        <dsp:cNvPr id="0" name=""/>
        <dsp:cNvSpPr/>
      </dsp:nvSpPr>
      <dsp:spPr>
        <a:xfrm>
          <a:off x="0" y="2132612"/>
          <a:ext cx="6172199" cy="60840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When Receiving Feedback</a:t>
          </a:r>
          <a:r>
            <a:rPr lang="en-US" sz="2400" b="0" i="0" kern="1200"/>
            <a:t>​</a:t>
          </a:r>
          <a:endParaRPr lang="en-US" sz="2400" kern="1200"/>
        </a:p>
      </dsp:txBody>
      <dsp:txXfrm>
        <a:off x="29700" y="2162312"/>
        <a:ext cx="6112799" cy="549000"/>
      </dsp:txXfrm>
    </dsp:sp>
    <dsp:sp modelId="{0CE88683-4F77-4A35-A991-0F5638E30493}">
      <dsp:nvSpPr>
        <dsp:cNvPr id="0" name=""/>
        <dsp:cNvSpPr/>
      </dsp:nvSpPr>
      <dsp:spPr>
        <a:xfrm>
          <a:off x="0" y="2798612"/>
          <a:ext cx="6172199" cy="60840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Listen with intention. Do not “defend” performance​</a:t>
          </a:r>
          <a:endParaRPr lang="en-US" sz="2000" b="1" kern="1200"/>
        </a:p>
      </dsp:txBody>
      <dsp:txXfrm>
        <a:off x="29700" y="2828312"/>
        <a:ext cx="6112799" cy="549000"/>
      </dsp:txXfrm>
    </dsp:sp>
    <dsp:sp modelId="{E0DBD55E-27EB-4ACD-8728-CC620E9EFAA2}">
      <dsp:nvSpPr>
        <dsp:cNvPr id="0" name=""/>
        <dsp:cNvSpPr/>
      </dsp:nvSpPr>
      <dsp:spPr>
        <a:xfrm>
          <a:off x="0" y="3464612"/>
          <a:ext cx="6172199" cy="60840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Ask for clarification​</a:t>
          </a:r>
          <a:endParaRPr lang="en-US" sz="2000" b="1" kern="1200"/>
        </a:p>
      </dsp:txBody>
      <dsp:txXfrm>
        <a:off x="29700" y="3494312"/>
        <a:ext cx="6112799" cy="549000"/>
      </dsp:txXfrm>
    </dsp:sp>
    <dsp:sp modelId="{254B84F3-35C3-44AF-B4AC-3F6207C55743}">
      <dsp:nvSpPr>
        <dsp:cNvPr id="0" name=""/>
        <dsp:cNvSpPr/>
      </dsp:nvSpPr>
      <dsp:spPr>
        <a:xfrm>
          <a:off x="0" y="4130612"/>
          <a:ext cx="6172199" cy="60840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Revisit later if need be</a:t>
          </a:r>
          <a:endParaRPr lang="en-US" sz="2000" b="1" kern="1200"/>
        </a:p>
      </dsp:txBody>
      <dsp:txXfrm>
        <a:off x="29700" y="4160312"/>
        <a:ext cx="6112799" cy="549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DE90A-4DDE-4EEB-A1C2-019EA6ECA9D3}">
      <dsp:nvSpPr>
        <dsp:cNvPr id="0" name=""/>
        <dsp:cNvSpPr/>
      </dsp:nvSpPr>
      <dsp:spPr>
        <a:xfrm>
          <a:off x="2492084" y="471162"/>
          <a:ext cx="363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34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3910" y="514911"/>
        <a:ext cx="19697" cy="3943"/>
      </dsp:txXfrm>
    </dsp:sp>
    <dsp:sp modelId="{2D526937-C125-4389-B32C-36B70A640053}">
      <dsp:nvSpPr>
        <dsp:cNvPr id="0" name=""/>
        <dsp:cNvSpPr/>
      </dsp:nvSpPr>
      <dsp:spPr>
        <a:xfrm>
          <a:off x="781058" y="3034"/>
          <a:ext cx="1712825" cy="102769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930" tIns="88099" rIns="83930" bIns="8809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Gill Sans Nova" panose="020B0602020104020203" pitchFamily="34" charset="0"/>
            </a:rPr>
            <a:t>Proximity</a:t>
          </a:r>
        </a:p>
      </dsp:txBody>
      <dsp:txXfrm>
        <a:off x="781058" y="3034"/>
        <a:ext cx="1712825" cy="1027695"/>
      </dsp:txXfrm>
    </dsp:sp>
    <dsp:sp modelId="{22777269-A98E-494B-B177-5244DC00F262}">
      <dsp:nvSpPr>
        <dsp:cNvPr id="0" name=""/>
        <dsp:cNvSpPr/>
      </dsp:nvSpPr>
      <dsp:spPr>
        <a:xfrm>
          <a:off x="4598859" y="471162"/>
          <a:ext cx="363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34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0686" y="514911"/>
        <a:ext cx="19697" cy="3943"/>
      </dsp:txXfrm>
    </dsp:sp>
    <dsp:sp modelId="{C611862A-C549-4A44-93EB-5EEFC45479F0}">
      <dsp:nvSpPr>
        <dsp:cNvPr id="0" name=""/>
        <dsp:cNvSpPr/>
      </dsp:nvSpPr>
      <dsp:spPr>
        <a:xfrm>
          <a:off x="2887834" y="3034"/>
          <a:ext cx="1712825" cy="102769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930" tIns="88099" rIns="83930" bIns="8809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ill Sans Nova" panose="020B0602020104020203" pitchFamily="34" charset="0"/>
            </a:rPr>
            <a:t>Prompts</a:t>
          </a:r>
        </a:p>
      </dsp:txBody>
      <dsp:txXfrm>
        <a:off x="2887834" y="3034"/>
        <a:ext cx="1712825" cy="1027695"/>
      </dsp:txXfrm>
    </dsp:sp>
    <dsp:sp modelId="{9C94297C-4647-458C-BA16-994F2148C20A}">
      <dsp:nvSpPr>
        <dsp:cNvPr id="0" name=""/>
        <dsp:cNvSpPr/>
      </dsp:nvSpPr>
      <dsp:spPr>
        <a:xfrm>
          <a:off x="6705635" y="471162"/>
          <a:ext cx="363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34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77461" y="514911"/>
        <a:ext cx="19697" cy="3943"/>
      </dsp:txXfrm>
    </dsp:sp>
    <dsp:sp modelId="{98D66B3F-B80D-45D5-A4DB-D677A43C6424}">
      <dsp:nvSpPr>
        <dsp:cNvPr id="0" name=""/>
        <dsp:cNvSpPr/>
      </dsp:nvSpPr>
      <dsp:spPr>
        <a:xfrm>
          <a:off x="4994609" y="3034"/>
          <a:ext cx="1712825" cy="102769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930" tIns="88099" rIns="83930" bIns="8809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ill Sans Nova" panose="020B0602020104020203" pitchFamily="34" charset="0"/>
            </a:rPr>
            <a:t>Hurdle Help</a:t>
          </a:r>
        </a:p>
      </dsp:txBody>
      <dsp:txXfrm>
        <a:off x="4994609" y="3034"/>
        <a:ext cx="1712825" cy="1027695"/>
      </dsp:txXfrm>
    </dsp:sp>
    <dsp:sp modelId="{9EAF6624-7E70-4C41-BE31-BE72DE5A1EDF}">
      <dsp:nvSpPr>
        <dsp:cNvPr id="0" name=""/>
        <dsp:cNvSpPr/>
      </dsp:nvSpPr>
      <dsp:spPr>
        <a:xfrm>
          <a:off x="1637471" y="1028930"/>
          <a:ext cx="6320326" cy="363349"/>
        </a:xfrm>
        <a:custGeom>
          <a:avLst/>
          <a:gdLst/>
          <a:ahLst/>
          <a:cxnLst/>
          <a:rect l="0" t="0" r="0" b="0"/>
          <a:pathLst>
            <a:path>
              <a:moveTo>
                <a:pt x="6320326" y="0"/>
              </a:moveTo>
              <a:lnTo>
                <a:pt x="6320326" y="198774"/>
              </a:lnTo>
              <a:lnTo>
                <a:pt x="0" y="198774"/>
              </a:lnTo>
              <a:lnTo>
                <a:pt x="0" y="36334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39320" y="1208633"/>
        <a:ext cx="316629" cy="3943"/>
      </dsp:txXfrm>
    </dsp:sp>
    <dsp:sp modelId="{9E38AC7D-8CEB-4619-BD3B-45125B6C8A9E}">
      <dsp:nvSpPr>
        <dsp:cNvPr id="0" name=""/>
        <dsp:cNvSpPr/>
      </dsp:nvSpPr>
      <dsp:spPr>
        <a:xfrm>
          <a:off x="7101385" y="3034"/>
          <a:ext cx="1712825" cy="102769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930" tIns="88099" rIns="83930" bIns="8809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ill Sans Nova" panose="020B0602020104020203" pitchFamily="34" charset="0"/>
            </a:rPr>
            <a:t>Time Away</a:t>
          </a:r>
        </a:p>
      </dsp:txBody>
      <dsp:txXfrm>
        <a:off x="7101385" y="3034"/>
        <a:ext cx="1712825" cy="1027695"/>
      </dsp:txXfrm>
    </dsp:sp>
    <dsp:sp modelId="{2CC46E5E-FCDA-4BDF-9031-2A50DDEA716C}">
      <dsp:nvSpPr>
        <dsp:cNvPr id="0" name=""/>
        <dsp:cNvSpPr/>
      </dsp:nvSpPr>
      <dsp:spPr>
        <a:xfrm>
          <a:off x="2492084" y="1892808"/>
          <a:ext cx="2474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4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08854" y="1936556"/>
        <a:ext cx="13902" cy="3943"/>
      </dsp:txXfrm>
    </dsp:sp>
    <dsp:sp modelId="{10B89544-6D3C-4787-BC38-786FFC64BDA4}">
      <dsp:nvSpPr>
        <dsp:cNvPr id="0" name=""/>
        <dsp:cNvSpPr/>
      </dsp:nvSpPr>
      <dsp:spPr>
        <a:xfrm>
          <a:off x="781058" y="1424680"/>
          <a:ext cx="1712825" cy="102769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930" tIns="88099" rIns="83930" bIns="8809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ill Sans Nova" panose="020B0602020104020203" pitchFamily="34" charset="0"/>
            </a:rPr>
            <a:t>Redirection</a:t>
          </a:r>
        </a:p>
      </dsp:txBody>
      <dsp:txXfrm>
        <a:off x="781058" y="1424680"/>
        <a:ext cx="1712825" cy="1027695"/>
      </dsp:txXfrm>
    </dsp:sp>
    <dsp:sp modelId="{7B6E4551-550C-4DC7-80D5-B8448A26DED9}">
      <dsp:nvSpPr>
        <dsp:cNvPr id="0" name=""/>
        <dsp:cNvSpPr/>
      </dsp:nvSpPr>
      <dsp:spPr>
        <a:xfrm>
          <a:off x="4482953" y="1892808"/>
          <a:ext cx="363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34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54779" y="1936556"/>
        <a:ext cx="19697" cy="3943"/>
      </dsp:txXfrm>
    </dsp:sp>
    <dsp:sp modelId="{073403AF-BD7A-4FC9-8402-603D442D8881}">
      <dsp:nvSpPr>
        <dsp:cNvPr id="0" name=""/>
        <dsp:cNvSpPr/>
      </dsp:nvSpPr>
      <dsp:spPr>
        <a:xfrm>
          <a:off x="2771927" y="1424680"/>
          <a:ext cx="1712825" cy="102769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930" tIns="88099" rIns="83930" bIns="8809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Nova" panose="020B0602020104020203" pitchFamily="34" charset="0"/>
            </a:rPr>
            <a:t>Planned Ignoring </a:t>
          </a:r>
          <a:br>
            <a:rPr lang="en-US" sz="1800" kern="1200" dirty="0">
              <a:latin typeface="Gill Sans Nova" panose="020B0602020104020203" pitchFamily="34" charset="0"/>
            </a:rPr>
          </a:br>
          <a:r>
            <a:rPr lang="en-US" sz="800" kern="1200" dirty="0">
              <a:latin typeface="Gill Sans Nova" panose="020B0602020104020203" pitchFamily="34" charset="0"/>
            </a:rPr>
            <a:t> </a:t>
          </a:r>
          <a:br>
            <a:rPr lang="en-US" sz="1800" kern="1200" dirty="0">
              <a:latin typeface="Gill Sans Nova" panose="020B0602020104020203" pitchFamily="34" charset="0"/>
            </a:rPr>
          </a:br>
          <a:r>
            <a:rPr lang="en-US" sz="1800" kern="1200" dirty="0">
              <a:latin typeface="Gill Sans Nova" panose="020B0602020104020203" pitchFamily="34" charset="0"/>
            </a:rPr>
            <a:t>Positive Attention</a:t>
          </a:r>
        </a:p>
      </dsp:txBody>
      <dsp:txXfrm>
        <a:off x="2771927" y="1424680"/>
        <a:ext cx="1712825" cy="1027695"/>
      </dsp:txXfrm>
    </dsp:sp>
    <dsp:sp modelId="{27AC9F5C-C1D9-42AA-973E-0608DFF08CC4}">
      <dsp:nvSpPr>
        <dsp:cNvPr id="0" name=""/>
        <dsp:cNvSpPr/>
      </dsp:nvSpPr>
      <dsp:spPr>
        <a:xfrm>
          <a:off x="6589728" y="1892808"/>
          <a:ext cx="363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34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61554" y="1936556"/>
        <a:ext cx="19697" cy="3943"/>
      </dsp:txXfrm>
    </dsp:sp>
    <dsp:sp modelId="{B668CCA1-6C1F-45E5-A30E-0D15A25CDF3E}">
      <dsp:nvSpPr>
        <dsp:cNvPr id="0" name=""/>
        <dsp:cNvSpPr/>
      </dsp:nvSpPr>
      <dsp:spPr>
        <a:xfrm>
          <a:off x="4878702" y="1424680"/>
          <a:ext cx="1712825" cy="102769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930" tIns="88099" rIns="83930" bIns="8809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ill Sans Nova" panose="020B0602020104020203" pitchFamily="34" charset="0"/>
            </a:rPr>
            <a:t>Directive statements</a:t>
          </a:r>
        </a:p>
      </dsp:txBody>
      <dsp:txXfrm>
        <a:off x="4878702" y="1424680"/>
        <a:ext cx="1712825" cy="1027695"/>
      </dsp:txXfrm>
    </dsp:sp>
    <dsp:sp modelId="{799B2A8C-67DB-4DF9-82E8-484694278017}">
      <dsp:nvSpPr>
        <dsp:cNvPr id="0" name=""/>
        <dsp:cNvSpPr/>
      </dsp:nvSpPr>
      <dsp:spPr>
        <a:xfrm>
          <a:off x="1628393" y="2450575"/>
          <a:ext cx="6213497" cy="363349"/>
        </a:xfrm>
        <a:custGeom>
          <a:avLst/>
          <a:gdLst/>
          <a:ahLst/>
          <a:cxnLst/>
          <a:rect l="0" t="0" r="0" b="0"/>
          <a:pathLst>
            <a:path>
              <a:moveTo>
                <a:pt x="6213497" y="0"/>
              </a:moveTo>
              <a:lnTo>
                <a:pt x="6213497" y="198774"/>
              </a:lnTo>
              <a:lnTo>
                <a:pt x="0" y="198774"/>
              </a:lnTo>
              <a:lnTo>
                <a:pt x="0" y="36334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79493" y="2630278"/>
        <a:ext cx="311298" cy="3943"/>
      </dsp:txXfrm>
    </dsp:sp>
    <dsp:sp modelId="{1C31A221-FC7E-49F2-B525-A966792E5D6C}">
      <dsp:nvSpPr>
        <dsp:cNvPr id="0" name=""/>
        <dsp:cNvSpPr/>
      </dsp:nvSpPr>
      <dsp:spPr>
        <a:xfrm>
          <a:off x="6985478" y="1424680"/>
          <a:ext cx="1712825" cy="102769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930" tIns="88099" rIns="83930" bIns="8809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ill Sans Nova" panose="020B0602020104020203" pitchFamily="34" charset="0"/>
            </a:rPr>
            <a:t>Caring gestures</a:t>
          </a:r>
        </a:p>
      </dsp:txBody>
      <dsp:txXfrm>
        <a:off x="6985478" y="1424680"/>
        <a:ext cx="1712825" cy="1027695"/>
      </dsp:txXfrm>
    </dsp:sp>
    <dsp:sp modelId="{BCBC7980-0D48-4E61-98C0-1416AEF952C6}">
      <dsp:nvSpPr>
        <dsp:cNvPr id="0" name=""/>
        <dsp:cNvSpPr/>
      </dsp:nvSpPr>
      <dsp:spPr>
        <a:xfrm>
          <a:off x="771980" y="2846325"/>
          <a:ext cx="1712825" cy="1027695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930" tIns="88099" rIns="83930" bIns="8809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Gill Sans Nova" panose="020B0602020104020203" pitchFamily="34" charset="0"/>
            </a:rPr>
            <a:t>Back-up assistance (staff)</a:t>
          </a:r>
        </a:p>
      </dsp:txBody>
      <dsp:txXfrm>
        <a:off x="771980" y="2846325"/>
        <a:ext cx="1712825" cy="1027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0C205-45FF-49AB-948C-2533D3331CC4}">
      <dsp:nvSpPr>
        <dsp:cNvPr id="0" name=""/>
        <dsp:cNvSpPr/>
      </dsp:nvSpPr>
      <dsp:spPr>
        <a:xfrm>
          <a:off x="82613" y="711732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C8EF2-3476-4582-A247-842467958CC9}">
      <dsp:nvSpPr>
        <dsp:cNvPr id="0" name=""/>
        <dsp:cNvSpPr/>
      </dsp:nvSpPr>
      <dsp:spPr>
        <a:xfrm>
          <a:off x="271034" y="900153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0D2C7-0288-43CD-AA13-680A3282A3A4}">
      <dsp:nvSpPr>
        <dsp:cNvPr id="0" name=""/>
        <dsp:cNvSpPr/>
      </dsp:nvSpPr>
      <dsp:spPr>
        <a:xfrm>
          <a:off x="1172126" y="7117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Nova" panose="020B0602020104020203" pitchFamily="34" charset="0"/>
            </a:rPr>
            <a:t>Identify and work on triggering issues</a:t>
          </a:r>
        </a:p>
      </dsp:txBody>
      <dsp:txXfrm>
        <a:off x="1172126" y="711732"/>
        <a:ext cx="2114937" cy="897246"/>
      </dsp:txXfrm>
    </dsp:sp>
    <dsp:sp modelId="{558BE99E-C9AE-4EA8-A84A-0825BA60BC2E}">
      <dsp:nvSpPr>
        <dsp:cNvPr id="0" name=""/>
        <dsp:cNvSpPr/>
      </dsp:nvSpPr>
      <dsp:spPr>
        <a:xfrm>
          <a:off x="3655575" y="711732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67943-0E40-47F1-8C37-0D3F7A66A1B7}">
      <dsp:nvSpPr>
        <dsp:cNvPr id="0" name=""/>
        <dsp:cNvSpPr/>
      </dsp:nvSpPr>
      <dsp:spPr>
        <a:xfrm>
          <a:off x="3843996" y="900153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F3A3C-ACC5-4870-BD0C-AEAC047757EF}">
      <dsp:nvSpPr>
        <dsp:cNvPr id="0" name=""/>
        <dsp:cNvSpPr/>
      </dsp:nvSpPr>
      <dsp:spPr>
        <a:xfrm>
          <a:off x="4745088" y="7117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ill Sans Nova" panose="020B0602020104020203" pitchFamily="34" charset="0"/>
            </a:rPr>
            <a:t>Learn to not internalize others’ pain; set </a:t>
          </a:r>
          <a:r>
            <a:rPr lang="en-US" sz="2000" i="1" kern="1200">
              <a:latin typeface="Gill Sans Nova" panose="020B0602020104020203" pitchFamily="34" charset="0"/>
            </a:rPr>
            <a:t>healthy</a:t>
          </a:r>
          <a:r>
            <a:rPr lang="en-US" sz="2000" kern="1200">
              <a:latin typeface="Gill Sans Nova" panose="020B0602020104020203" pitchFamily="34" charset="0"/>
            </a:rPr>
            <a:t> boundaries</a:t>
          </a:r>
        </a:p>
      </dsp:txBody>
      <dsp:txXfrm>
        <a:off x="4745088" y="711732"/>
        <a:ext cx="2114937" cy="897246"/>
      </dsp:txXfrm>
    </dsp:sp>
    <dsp:sp modelId="{A5CB8C38-058E-44EC-A62C-4DD38C403BAA}">
      <dsp:nvSpPr>
        <dsp:cNvPr id="0" name=""/>
        <dsp:cNvSpPr/>
      </dsp:nvSpPr>
      <dsp:spPr>
        <a:xfrm>
          <a:off x="7228536" y="711732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3CE0F-36FA-4E48-AFFE-8B9B91111F5B}">
      <dsp:nvSpPr>
        <dsp:cNvPr id="0" name=""/>
        <dsp:cNvSpPr/>
      </dsp:nvSpPr>
      <dsp:spPr>
        <a:xfrm>
          <a:off x="7416958" y="900153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A467C-CC9E-4C73-A101-7D5EB6456BB6}">
      <dsp:nvSpPr>
        <dsp:cNvPr id="0" name=""/>
        <dsp:cNvSpPr/>
      </dsp:nvSpPr>
      <dsp:spPr>
        <a:xfrm>
          <a:off x="8318049" y="7117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ill Sans Nova" panose="020B0602020104020203" pitchFamily="34" charset="0"/>
            </a:rPr>
            <a:t>Schedule time to simply relax and play </a:t>
          </a:r>
        </a:p>
      </dsp:txBody>
      <dsp:txXfrm>
        <a:off x="8318049" y="711732"/>
        <a:ext cx="2114937" cy="897246"/>
      </dsp:txXfrm>
    </dsp:sp>
    <dsp:sp modelId="{B333087B-9C7B-4B67-A975-47C2B9F90CE1}">
      <dsp:nvSpPr>
        <dsp:cNvPr id="0" name=""/>
        <dsp:cNvSpPr/>
      </dsp:nvSpPr>
      <dsp:spPr>
        <a:xfrm>
          <a:off x="82613" y="2268077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79422-53A1-4CF2-BE85-CE4C697416F0}">
      <dsp:nvSpPr>
        <dsp:cNvPr id="0" name=""/>
        <dsp:cNvSpPr/>
      </dsp:nvSpPr>
      <dsp:spPr>
        <a:xfrm>
          <a:off x="271034" y="2456499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752DF-076A-4CA0-A32B-2CBA158A2612}">
      <dsp:nvSpPr>
        <dsp:cNvPr id="0" name=""/>
        <dsp:cNvSpPr/>
      </dsp:nvSpPr>
      <dsp:spPr>
        <a:xfrm>
          <a:off x="1172126" y="2268077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ill Sans Nova" panose="020B0602020104020203" pitchFamily="34" charset="0"/>
            </a:rPr>
            <a:t>Build comfort with strong emotions</a:t>
          </a:r>
        </a:p>
      </dsp:txBody>
      <dsp:txXfrm>
        <a:off x="1172126" y="2268077"/>
        <a:ext cx="2114937" cy="897246"/>
      </dsp:txXfrm>
    </dsp:sp>
    <dsp:sp modelId="{6DC28ACF-01CE-4F84-8EFF-63728A3B923A}">
      <dsp:nvSpPr>
        <dsp:cNvPr id="0" name=""/>
        <dsp:cNvSpPr/>
      </dsp:nvSpPr>
      <dsp:spPr>
        <a:xfrm>
          <a:off x="3655575" y="2268077"/>
          <a:ext cx="897246" cy="8972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E626C-5466-4257-BDC1-461D234373C8}">
      <dsp:nvSpPr>
        <dsp:cNvPr id="0" name=""/>
        <dsp:cNvSpPr/>
      </dsp:nvSpPr>
      <dsp:spPr>
        <a:xfrm>
          <a:off x="3843996" y="2456499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7105C-BA5C-4724-9A6F-563AB963C5D9}">
      <dsp:nvSpPr>
        <dsp:cNvPr id="0" name=""/>
        <dsp:cNvSpPr/>
      </dsp:nvSpPr>
      <dsp:spPr>
        <a:xfrm>
          <a:off x="4745088" y="2268077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ill Sans Nova" panose="020B0602020104020203" pitchFamily="34" charset="0"/>
            </a:rPr>
            <a:t>Use positive coping strategies</a:t>
          </a:r>
        </a:p>
      </dsp:txBody>
      <dsp:txXfrm>
        <a:off x="4745088" y="2268077"/>
        <a:ext cx="2114937" cy="8972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D014C-1CFB-4F19-A83A-EF4664382329}">
      <dsp:nvSpPr>
        <dsp:cNvPr id="0" name=""/>
        <dsp:cNvSpPr/>
      </dsp:nvSpPr>
      <dsp:spPr>
        <a:xfrm>
          <a:off x="0" y="331"/>
          <a:ext cx="9363456" cy="4560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00277-0809-4AA6-87B7-9AF29B3C570B}">
      <dsp:nvSpPr>
        <dsp:cNvPr id="0" name=""/>
        <dsp:cNvSpPr/>
      </dsp:nvSpPr>
      <dsp:spPr>
        <a:xfrm>
          <a:off x="137954" y="102941"/>
          <a:ext cx="250825" cy="250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C4799-C3FE-4CB2-BC57-AA8815241460}">
      <dsp:nvSpPr>
        <dsp:cNvPr id="0" name=""/>
        <dsp:cNvSpPr/>
      </dsp:nvSpPr>
      <dsp:spPr>
        <a:xfrm>
          <a:off x="526733" y="331"/>
          <a:ext cx="8836722" cy="45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5" tIns="48265" rIns="48265" bIns="482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ill Sans Nova" panose="020B0602020104020203" pitchFamily="34" charset="0"/>
            </a:rPr>
            <a:t>Identify </a:t>
          </a:r>
          <a:r>
            <a:rPr lang="en-US" sz="1800" i="1" kern="1200" dirty="0">
              <a:latin typeface="Gill Sans Nova" panose="020B0602020104020203" pitchFamily="34" charset="0"/>
            </a:rPr>
            <a:t>current</a:t>
          </a:r>
          <a:r>
            <a:rPr lang="en-US" sz="1800" kern="1200" dirty="0">
              <a:latin typeface="Gill Sans Nova" panose="020B0602020104020203" pitchFamily="34" charset="0"/>
            </a:rPr>
            <a:t> coping strategies (if any)</a:t>
          </a:r>
        </a:p>
      </dsp:txBody>
      <dsp:txXfrm>
        <a:off x="526733" y="331"/>
        <a:ext cx="8836722" cy="456046"/>
      </dsp:txXfrm>
    </dsp:sp>
    <dsp:sp modelId="{E85F2C38-25C4-498B-A420-47EBF832212F}">
      <dsp:nvSpPr>
        <dsp:cNvPr id="0" name=""/>
        <dsp:cNvSpPr/>
      </dsp:nvSpPr>
      <dsp:spPr>
        <a:xfrm>
          <a:off x="0" y="570389"/>
          <a:ext cx="9363456" cy="4560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3BAC5-39C6-4AF5-9D98-328D70EDC865}">
      <dsp:nvSpPr>
        <dsp:cNvPr id="0" name=""/>
        <dsp:cNvSpPr/>
      </dsp:nvSpPr>
      <dsp:spPr>
        <a:xfrm>
          <a:off x="137954" y="672999"/>
          <a:ext cx="250825" cy="250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0A18E-2305-4E8D-9811-C0F969709EB3}">
      <dsp:nvSpPr>
        <dsp:cNvPr id="0" name=""/>
        <dsp:cNvSpPr/>
      </dsp:nvSpPr>
      <dsp:spPr>
        <a:xfrm>
          <a:off x="526733" y="570389"/>
          <a:ext cx="8836722" cy="45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5" tIns="48265" rIns="48265" bIns="482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ill Sans Nova" panose="020B0602020104020203" pitchFamily="34" charset="0"/>
            </a:rPr>
            <a:t>Review an assessment tool to determine what you’d </a:t>
          </a:r>
          <a:r>
            <a:rPr lang="en-US" sz="1800" i="1" kern="1200">
              <a:latin typeface="Gill Sans Nova" panose="020B0602020104020203" pitchFamily="34" charset="0"/>
            </a:rPr>
            <a:t>like</a:t>
          </a:r>
          <a:r>
            <a:rPr lang="en-US" sz="1800" kern="1200">
              <a:latin typeface="Gill Sans Nova" panose="020B0602020104020203" pitchFamily="34" charset="0"/>
            </a:rPr>
            <a:t> to do or add to your routine</a:t>
          </a:r>
        </a:p>
      </dsp:txBody>
      <dsp:txXfrm>
        <a:off x="526733" y="570389"/>
        <a:ext cx="8836722" cy="456046"/>
      </dsp:txXfrm>
    </dsp:sp>
    <dsp:sp modelId="{B68D3030-AF02-49B4-98A6-DCF5FD83B724}">
      <dsp:nvSpPr>
        <dsp:cNvPr id="0" name=""/>
        <dsp:cNvSpPr/>
      </dsp:nvSpPr>
      <dsp:spPr>
        <a:xfrm>
          <a:off x="0" y="1140447"/>
          <a:ext cx="9363456" cy="4560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4F804-5BB2-40CD-B75B-7A0FD19FEE08}">
      <dsp:nvSpPr>
        <dsp:cNvPr id="0" name=""/>
        <dsp:cNvSpPr/>
      </dsp:nvSpPr>
      <dsp:spPr>
        <a:xfrm>
          <a:off x="137954" y="1243057"/>
          <a:ext cx="250825" cy="250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8F471-F37F-418D-B1B1-820C1B86C886}">
      <dsp:nvSpPr>
        <dsp:cNvPr id="0" name=""/>
        <dsp:cNvSpPr/>
      </dsp:nvSpPr>
      <dsp:spPr>
        <a:xfrm>
          <a:off x="526733" y="1140447"/>
          <a:ext cx="8836722" cy="45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5" tIns="48265" rIns="48265" bIns="482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ill Sans Nova" panose="020B0602020104020203" pitchFamily="34" charset="0"/>
            </a:rPr>
            <a:t>Make a plan</a:t>
          </a:r>
        </a:p>
      </dsp:txBody>
      <dsp:txXfrm>
        <a:off x="526733" y="1140447"/>
        <a:ext cx="8836722" cy="456046"/>
      </dsp:txXfrm>
    </dsp:sp>
    <dsp:sp modelId="{E4FA4F53-17B7-4F61-9F56-B13EA43C488C}">
      <dsp:nvSpPr>
        <dsp:cNvPr id="0" name=""/>
        <dsp:cNvSpPr/>
      </dsp:nvSpPr>
      <dsp:spPr>
        <a:xfrm>
          <a:off x="0" y="1710504"/>
          <a:ext cx="9363456" cy="4560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91335-6C90-48EE-A23B-A96B5FE76344}">
      <dsp:nvSpPr>
        <dsp:cNvPr id="0" name=""/>
        <dsp:cNvSpPr/>
      </dsp:nvSpPr>
      <dsp:spPr>
        <a:xfrm>
          <a:off x="137954" y="1813115"/>
          <a:ext cx="250825" cy="2508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069F3-FE1F-419B-94CA-01B187D39F5C}">
      <dsp:nvSpPr>
        <dsp:cNvPr id="0" name=""/>
        <dsp:cNvSpPr/>
      </dsp:nvSpPr>
      <dsp:spPr>
        <a:xfrm>
          <a:off x="526733" y="1710504"/>
          <a:ext cx="8836722" cy="45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5" tIns="48265" rIns="48265" bIns="482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ill Sans Nova" panose="020B0602020104020203" pitchFamily="34" charset="0"/>
            </a:rPr>
            <a:t>Identify potential barriers</a:t>
          </a:r>
        </a:p>
      </dsp:txBody>
      <dsp:txXfrm>
        <a:off x="526733" y="1710504"/>
        <a:ext cx="8836722" cy="456046"/>
      </dsp:txXfrm>
    </dsp:sp>
    <dsp:sp modelId="{EF61FE92-E8DB-4E10-BAF0-E1DFC41EFF77}">
      <dsp:nvSpPr>
        <dsp:cNvPr id="0" name=""/>
        <dsp:cNvSpPr/>
      </dsp:nvSpPr>
      <dsp:spPr>
        <a:xfrm>
          <a:off x="0" y="2280562"/>
          <a:ext cx="9363456" cy="4560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68D56-79BB-4AE2-BE58-75DBE5CB2D31}">
      <dsp:nvSpPr>
        <dsp:cNvPr id="0" name=""/>
        <dsp:cNvSpPr/>
      </dsp:nvSpPr>
      <dsp:spPr>
        <a:xfrm>
          <a:off x="137954" y="2383173"/>
          <a:ext cx="250825" cy="2508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CC373-FEF5-4B56-8B0F-F3271C4CA11C}">
      <dsp:nvSpPr>
        <dsp:cNvPr id="0" name=""/>
        <dsp:cNvSpPr/>
      </dsp:nvSpPr>
      <dsp:spPr>
        <a:xfrm>
          <a:off x="526733" y="2280562"/>
          <a:ext cx="8836722" cy="45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5" tIns="48265" rIns="48265" bIns="482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ill Sans Nova" panose="020B0602020104020203" pitchFamily="34" charset="0"/>
            </a:rPr>
            <a:t>Make a commitment to </a:t>
          </a:r>
          <a:r>
            <a:rPr lang="en-US" sz="1800" i="1" kern="1200">
              <a:latin typeface="Gill Sans Nova" panose="020B0602020104020203" pitchFamily="34" charset="0"/>
            </a:rPr>
            <a:t>yourself</a:t>
          </a:r>
          <a:endParaRPr lang="en-US" sz="1800" kern="1200">
            <a:latin typeface="Gill Sans Nova" panose="020B0602020104020203" pitchFamily="34" charset="0"/>
          </a:endParaRPr>
        </a:p>
      </dsp:txBody>
      <dsp:txXfrm>
        <a:off x="526733" y="2280562"/>
        <a:ext cx="8836722" cy="456046"/>
      </dsp:txXfrm>
    </dsp:sp>
    <dsp:sp modelId="{4FB94024-E4CD-4E9F-9901-47590838105F}">
      <dsp:nvSpPr>
        <dsp:cNvPr id="0" name=""/>
        <dsp:cNvSpPr/>
      </dsp:nvSpPr>
      <dsp:spPr>
        <a:xfrm>
          <a:off x="0" y="2850620"/>
          <a:ext cx="9363456" cy="4560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30618-AD8D-47B3-8063-A0E2EDBB3313}">
      <dsp:nvSpPr>
        <dsp:cNvPr id="0" name=""/>
        <dsp:cNvSpPr/>
      </dsp:nvSpPr>
      <dsp:spPr>
        <a:xfrm>
          <a:off x="137954" y="2953230"/>
          <a:ext cx="250825" cy="2508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0B809-D31E-4CF1-8D0E-828EAC1A87A2}">
      <dsp:nvSpPr>
        <dsp:cNvPr id="0" name=""/>
        <dsp:cNvSpPr/>
      </dsp:nvSpPr>
      <dsp:spPr>
        <a:xfrm>
          <a:off x="526733" y="2850620"/>
          <a:ext cx="8836722" cy="45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5" tIns="48265" rIns="48265" bIns="482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ill Sans Nova" panose="020B0602020104020203" pitchFamily="34" charset="0"/>
            </a:rPr>
            <a:t>Share your intentions</a:t>
          </a:r>
        </a:p>
      </dsp:txBody>
      <dsp:txXfrm>
        <a:off x="526733" y="2850620"/>
        <a:ext cx="8836722" cy="456046"/>
      </dsp:txXfrm>
    </dsp:sp>
    <dsp:sp modelId="{91FC1384-890A-4052-8E37-C135BAD76654}">
      <dsp:nvSpPr>
        <dsp:cNvPr id="0" name=""/>
        <dsp:cNvSpPr/>
      </dsp:nvSpPr>
      <dsp:spPr>
        <a:xfrm>
          <a:off x="0" y="3420678"/>
          <a:ext cx="9363456" cy="4560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B7B2E-C27A-4028-B0DF-5B88E032D6BE}">
      <dsp:nvSpPr>
        <dsp:cNvPr id="0" name=""/>
        <dsp:cNvSpPr/>
      </dsp:nvSpPr>
      <dsp:spPr>
        <a:xfrm>
          <a:off x="137954" y="3523288"/>
          <a:ext cx="250825" cy="25082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B462A-1CBE-4FED-B267-596ADABD6895}">
      <dsp:nvSpPr>
        <dsp:cNvPr id="0" name=""/>
        <dsp:cNvSpPr/>
      </dsp:nvSpPr>
      <dsp:spPr>
        <a:xfrm>
          <a:off x="526733" y="3420678"/>
          <a:ext cx="8836722" cy="456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5" tIns="48265" rIns="48265" bIns="482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ill Sans Nova" panose="020B0602020104020203" pitchFamily="34" charset="0"/>
            </a:rPr>
            <a:t>Follow through</a:t>
          </a:r>
        </a:p>
      </dsp:txBody>
      <dsp:txXfrm>
        <a:off x="526733" y="3420678"/>
        <a:ext cx="8836722" cy="456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1/25/2024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7286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2E9C250D-5A4E-414A-2D72-EB4EBE3BDF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01AEE908-3FA0-63EA-62F7-DCD915BBC2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2CA6094F-8428-207F-6392-045EA6630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CB4B74-BD48-4120-BCAF-BD71EF681F6B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761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9B989-AE1D-4804-B60D-A7ED8BF2C9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346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7903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82289-BCFD-4053-9D06-A9140C63A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950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0070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82289-BCFD-4053-9D06-A9140C63A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688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82289-BCFD-4053-9D06-A9140C63A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35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82289-BCFD-4053-9D06-A9140C63A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705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DDC7C218-D796-8ECD-86F3-847AC71E4B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FF0A059F-B193-4F9F-4120-8C9CA370B3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6D0B2D4D-7D97-72C4-04CA-63B8F6FA4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693DC6-8516-44DA-BFDD-E5D7265A4175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9457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8208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FB19760D-D6AB-9BCF-B640-4F547CB3A0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E080B596-BEA0-1365-CFD8-7E0866034D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AABC0164-6F41-2AB0-3F58-6C44E8A65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43CC0B-405C-466A-AC20-312BD0E4F8F7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F96E996D-44A2-4B22-C20F-02B3F1E10D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24762AF2-B1C8-B4E8-D571-390910A5C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6F2B7B0A-2621-26A3-E39F-8B187719F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76ACAC-28EE-43AB-83B3-09B8CE4D6105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7E3793A2-3ADE-A2C2-FBDB-45EE465663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EAEEF182-E396-E00C-1BE5-56B0594343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D411D9DE-1BDB-3625-6A40-4D6E7656B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55BF4E-A9F3-4532-B4DE-2028D1AE16FF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E89BBA14-F5BA-6713-E37B-64F0E8FD9F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4ED6120C-C21C-5553-BC6A-46F7EA2064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A899DF02-B95B-3CD7-DCF5-F52D7F49D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9701D6-CD55-446C-A74F-22B40581E89B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849912BA-BF72-DED3-7B85-28E29C785B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4CC4AA97-9959-0ABD-F385-39B18E2A95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E52FA67B-112F-2B39-671F-A688237A6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C0F218-9D7D-4BC5-8B1D-B7AF661B965B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68B729CB-429D-F196-1046-A533A3F68E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FE796397-8A8C-3C35-6E88-340F30EB13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76E0EC8D-138B-79F8-55B9-93A45B605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96405C-4128-4C9F-92D5-3D5F509D0521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A576F-A619-4C74-8B56-1AE349AB1C9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77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DC568-A408-40E5-84F0-B82F9E3185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39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DC568-A408-40E5-84F0-B82F9E3185D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082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DC568-A408-40E5-84F0-B82F9E3185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65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DC568-A408-40E5-84F0-B82F9E3185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70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15DEFE0F-23CF-6473-9897-31983F55DE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57094509-6B51-4E6B-1FF8-59EEEB08E2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A6DBABB3-0686-722E-BDBE-3FD0E2594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708189-F905-4813-9FF2-119C2B8A50AE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5834B637-CDC6-15F8-D6B3-0B1AF663F6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48677624-00EC-64C8-9F3B-5E3570354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3C8F7731-BD9A-BC07-CA3E-C4DC1DE9F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B7DBAD-9214-4202-86BC-C2C724DB6E67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2E9C250D-5A4E-414A-2D72-EB4EBE3BDF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01AEE908-3FA0-63EA-62F7-DCD915BBC2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2CA6094F-8428-207F-6392-045EA6630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CB4B74-BD48-4120-BCAF-BD71EF681F6B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515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98061647-E330-A6C7-AA8E-6A07814227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12886E04-9352-D242-73E9-C4A98317EC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E8E24AD0-8504-0C01-5427-FF53AC8B9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422180-1BD0-43E9-A0E7-1EA4E2F380C2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7C60AB7F-1F6F-7739-0870-7F4453B51D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63B5BB57-1661-B3E0-6364-07599DCA30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381A3D43-4E80-7AE0-B52D-AEABABEA7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CAF22C-F8E5-408D-BA17-CB0A7AFC9381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B84AF14D-3266-3909-0CC6-BC59F82AC6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CD18D669-99FE-4E57-5BBF-51D534C082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9F3AB13A-064A-5974-DEC4-E9D257D8AB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2262B4-2D6F-45C6-A4E3-E856376D163B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743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1396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9312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9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  <p:sldLayoutId id="2147483669" r:id="rId19"/>
    <p:sldLayoutId id="2147483670" r:id="rId20"/>
    <p:sldLayoutId id="2147483671" r:id="rId21"/>
    <p:sldLayoutId id="2147483672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ctforyouth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labamapublichealth.gov/alphtn/assets/072011tentasks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work.buffalo.edu/resources/self-care-starter-kit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foryouth.ne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eedsforchange.org.uk/shortfacilitatingworkshops" TargetMode="External"/><Relationship Id="rId5" Type="http://schemas.openxmlformats.org/officeDocument/2006/relationships/hyperlink" Target="https://www.firsttimefacilitator.com/" TargetMode="External"/><Relationship Id="rId4" Type="http://schemas.openxmlformats.org/officeDocument/2006/relationships/hyperlink" Target="http://www.pbisworld.com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Facilitating Programs for Youth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Nova" panose="020B0602020104020203" pitchFamily="34" charset="0"/>
              </a:rPr>
              <a:t>ACT for Youth Center for Community Action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  <a:latin typeface="Gill Sans Nova" panose="020B0602020104020203" pitchFamily="34" charset="0"/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  <a:latin typeface="Gill Sans Nova" panose="020B0602020104020203" pitchFamily="34" charset="0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ill Sans Nova" panose="020B0602020104020203" pitchFamily="34" charset="0"/>
                <a:hlinkClick r:id="rId3"/>
              </a:rPr>
              <a:t>actforyouth.net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D132A3D1-6F2E-6553-B57F-FE6EFA90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/>
              <a:t>Workshop Components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7AC0B465-5D35-00B5-824D-86A580626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>
                <a:solidFill>
                  <a:schemeClr val="accent3">
                    <a:lumMod val="50000"/>
                  </a:schemeClr>
                </a:solidFill>
                <a:latin typeface="Gill Sans Nova" panose="020B0602020104020203" pitchFamily="34" charset="0"/>
              </a:rPr>
              <a:t>Make the case for why your component is the most important!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3255B-F38D-C095-7ACE-3060AD929F4F}"/>
              </a:ext>
            </a:extLst>
          </p:cNvPr>
          <p:cNvSpPr txBox="1"/>
          <p:nvPr/>
        </p:nvSpPr>
        <p:spPr>
          <a:xfrm>
            <a:off x="1170432" y="3167390"/>
            <a:ext cx="9538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ill Sans Nova" panose="020B0602020104020203" pitchFamily="34" charset="0"/>
              </a:rPr>
              <a:t>1. Preparation				5. Main Activities</a:t>
            </a:r>
          </a:p>
          <a:p>
            <a:r>
              <a:rPr lang="en-US" sz="2800">
                <a:latin typeface="Gill Sans Nova" panose="020B0602020104020203" pitchFamily="34" charset="0"/>
              </a:rPr>
              <a:t>2. Introduction				6. Processing</a:t>
            </a:r>
          </a:p>
          <a:p>
            <a:r>
              <a:rPr lang="en-US" sz="2800">
                <a:latin typeface="Gill Sans Nova" panose="020B0602020104020203" pitchFamily="34" charset="0"/>
              </a:rPr>
              <a:t>3. Warm-Up Activity			7. Closure</a:t>
            </a:r>
          </a:p>
          <a:p>
            <a:r>
              <a:rPr lang="en-US" sz="2800">
                <a:latin typeface="Gill Sans Nova" panose="020B0602020104020203" pitchFamily="34" charset="0"/>
              </a:rPr>
              <a:t>4. Transitions				8. Facilitator Debriefing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ED5BA559-151B-8F3C-4FC7-399D6233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95" y="2127514"/>
            <a:ext cx="4840641" cy="1773555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dirty="0"/>
              <a:t>Who am I?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7371A445-71EB-AC40-BFE9-DE2DE498E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712" y="4047894"/>
            <a:ext cx="6363898" cy="134440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800" b="1" dirty="0"/>
              <a:t>Values Activity and Discussion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1BF556D-DB53-7A7A-49C6-E8AD1FE1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100"/>
              <a:t>Timeline Activity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74D7BEEC-CCAC-FA90-71C0-EAB4C9CB0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626919"/>
            <a:ext cx="9363456" cy="452699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en-US" dirty="0">
                <a:latin typeface="Gill Sans Nova" panose="020B0602020104020203" pitchFamily="34" charset="0"/>
              </a:rPr>
              <a:t>Think about the development that happens during adolescence: </a:t>
            </a:r>
          </a:p>
          <a:p>
            <a:pPr lvl="1"/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Gill Sans Nova" panose="020B0602020104020203" pitchFamily="34" charset="0"/>
              </a:rPr>
              <a:t>Physically</a:t>
            </a:r>
          </a:p>
          <a:p>
            <a:pPr lvl="1"/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Gill Sans Nova" panose="020B0602020104020203" pitchFamily="34" charset="0"/>
              </a:rPr>
              <a:t>Socially</a:t>
            </a:r>
          </a:p>
          <a:p>
            <a:pPr lvl="1"/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Gill Sans Nova" panose="020B0602020104020203" pitchFamily="34" charset="0"/>
              </a:rPr>
              <a:t>Emotionally</a:t>
            </a:r>
          </a:p>
          <a:p>
            <a:pPr lvl="1"/>
            <a:r>
              <a:rPr lang="en-US" altLang="en-US" sz="2800" dirty="0">
                <a:solidFill>
                  <a:schemeClr val="accent3">
                    <a:lumMod val="50000"/>
                  </a:schemeClr>
                </a:solidFill>
                <a:latin typeface="Gill Sans Nova" panose="020B0602020104020203" pitchFamily="34" charset="0"/>
              </a:rPr>
              <a:t>Cognitively</a:t>
            </a:r>
          </a:p>
          <a:p>
            <a:r>
              <a:rPr lang="en-US" altLang="en-US" dirty="0">
                <a:latin typeface="Gill Sans Nova" panose="020B0602020104020203" pitchFamily="34" charset="0"/>
              </a:rPr>
              <a:t>What skills, competencies and values are developing? </a:t>
            </a:r>
          </a:p>
          <a:p>
            <a:r>
              <a:rPr lang="en-US" altLang="en-US" dirty="0">
                <a:latin typeface="Gill Sans Nova" panose="020B0602020104020203" pitchFamily="34" charset="0"/>
              </a:rPr>
              <a:t>What challenges are being faced? </a:t>
            </a:r>
          </a:p>
          <a:p>
            <a:r>
              <a:rPr lang="en-US" altLang="en-US" dirty="0">
                <a:latin typeface="Gill Sans Nova" panose="020B0602020104020203" pitchFamily="34" charset="0"/>
              </a:rPr>
              <a:t>What major events or changes are happening that might influence young people’s behavior and development?</a:t>
            </a:r>
          </a:p>
        </p:txBody>
      </p:sp>
    </p:spTree>
    <p:extLst>
      <p:ext uri="{BB962C8B-B14F-4D97-AF65-F5344CB8AC3E}">
        <p14:creationId xmlns:p14="http://schemas.microsoft.com/office/powerpoint/2010/main" val="184284074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111" y="533400"/>
            <a:ext cx="7077634" cy="533400"/>
          </a:xfrm>
        </p:spPr>
        <p:txBody>
          <a:bodyPr>
            <a:normAutofit fontScale="90000"/>
          </a:bodyPr>
          <a:lstStyle/>
          <a:p>
            <a:r>
              <a:rPr lang="en-US"/>
              <a:t>Tasks of Adolescence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66" y="2474547"/>
            <a:ext cx="3756534" cy="2598469"/>
          </a:xfrm>
        </p:spPr>
      </p:pic>
      <p:sp>
        <p:nvSpPr>
          <p:cNvPr id="4" name="TextBox 3"/>
          <p:cNvSpPr txBox="1"/>
          <p:nvPr/>
        </p:nvSpPr>
        <p:spPr>
          <a:xfrm>
            <a:off x="1900210" y="1447801"/>
            <a:ext cx="214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Adjust to maturing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bodies and feelings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497" y="1447801"/>
            <a:ext cx="235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Develop/apply abstract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thinking skills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26" y="1447801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Develop/apply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complex perspective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taking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5626" y="3037095"/>
            <a:ext cx="215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Develop/apply new coping skills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75626" y="4302017"/>
            <a:ext cx="2539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Identify moral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standards, values,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beliefs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218" y="5583230"/>
            <a:ext cx="324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Understand/express more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complex emotional experiences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9276" y="5583230"/>
            <a:ext cx="263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Form friendships that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are close and supportive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0210" y="5073016"/>
            <a:ext cx="1828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Develop identity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(different aspects)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2266" y="3717758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Take on increasingly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mature roles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2266" y="2506359"/>
            <a:ext cx="1828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Renegotiate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relationship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</a:rPr>
              <a:t>adults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253B0-9DC5-A789-CD63-CE7486860FC3}"/>
              </a:ext>
            </a:extLst>
          </p:cNvPr>
          <p:cNvSpPr txBox="1"/>
          <p:nvPr/>
        </p:nvSpPr>
        <p:spPr>
          <a:xfrm>
            <a:off x="5260769" y="6351594"/>
            <a:ext cx="65611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Light" panose="020B03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Konopka Institute for Best Practices in Adolescent Health. The Ten Tasks of Adolescence.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2780B4"/>
                </a:solidFill>
                <a:effectLst/>
                <a:uLnTx/>
                <a:uFillTx/>
                <a:latin typeface="Gill Sans Nova Light" panose="020B03020201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https://www.alabamapublichealth.gov/alphtn/assets/072011tentasks.pdf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 Light" panose="020B03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9BFD98F-9AA0-FD1F-F428-1E5D5427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EE1FF-7F98-06F9-D68D-92916EB4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183"/>
            <a:ext cx="10515600" cy="2600696"/>
          </a:xfrm>
        </p:spPr>
        <p:txBody>
          <a:bodyPr anchor="ctr">
            <a:noAutofit/>
          </a:bodyPr>
          <a:lstStyle/>
          <a:p>
            <a:r>
              <a:rPr lang="en-US" sz="6000" dirty="0"/>
              <a:t>Impact of Covid</a:t>
            </a:r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AE5CB993-D282-FFA3-DC9D-C53255720F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464300"/>
            <a:ext cx="987425" cy="3111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4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" b="10"/>
          <a:stretch>
            <a:fillRect/>
          </a:stretch>
        </p:blipFill>
        <p:spPr>
          <a:xfrm>
            <a:off x="7505253" y="136706"/>
            <a:ext cx="4686747" cy="5932181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1" y="1148074"/>
            <a:ext cx="6502399" cy="5084445"/>
          </a:xfrm>
        </p:spPr>
        <p:txBody>
          <a:bodyPr/>
          <a:lstStyle/>
          <a:p>
            <a:endParaRPr lang="en-US" sz="16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/>
              </a:rPr>
              <a:t>Changes in teen brains after living through </a:t>
            </a:r>
            <a:br>
              <a:rPr lang="en-US" sz="2400" dirty="0">
                <a:latin typeface="Gill Sans Nova"/>
              </a:rPr>
            </a:br>
            <a:r>
              <a:rPr lang="en-US" sz="2400" dirty="0">
                <a:latin typeface="Gill Sans Nova"/>
              </a:rPr>
              <a:t>shut-downs:</a:t>
            </a:r>
          </a:p>
          <a:p>
            <a:pPr marL="971550" lvl="1"/>
            <a:r>
              <a:rPr lang="en-US" dirty="0">
                <a:latin typeface="Gill Sans Nova"/>
              </a:rPr>
              <a:t>memory &amp; emotion </a:t>
            </a:r>
          </a:p>
          <a:p>
            <a:pPr marL="971550" lvl="1"/>
            <a:r>
              <a:rPr lang="en-US" dirty="0">
                <a:latin typeface="Gill Sans Nova"/>
              </a:rPr>
              <a:t>executive function (e.g., self-control &amp; problem-solving)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/>
              </a:rPr>
              <a:t>Normal brain development – but faster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/>
              </a:rPr>
              <a:t>After 10 months of the pandemic, brains of teens appeared to have aged ~ 3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/>
              </a:rPr>
              <a:t>Similar to changes that happen in the brains of teens who experience violence, neglect, and family dysfunction.</a:t>
            </a:r>
          </a:p>
          <a:p>
            <a:endParaRPr lang="en-US" sz="1400" dirty="0"/>
          </a:p>
          <a:p>
            <a:pPr algn="r"/>
            <a:r>
              <a:rPr lang="en-US" sz="1400" dirty="0" err="1"/>
              <a:t>Gotlib</a:t>
            </a:r>
            <a:r>
              <a:rPr lang="en-US" sz="1400" dirty="0"/>
              <a:t>, I. H., et al., 2022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557439"/>
            <a:ext cx="6502399" cy="565967"/>
          </a:xfrm>
        </p:spPr>
        <p:txBody>
          <a:bodyPr/>
          <a:lstStyle/>
          <a:p>
            <a:r>
              <a:rPr lang="en-US" sz="4800" dirty="0">
                <a:latin typeface="Sagona Book"/>
              </a:rPr>
              <a:t>NIH Study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578421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63E1-2CD7-9647-EB6A-390EAE84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Yale Study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4A96D9-2D70-4D9E-B61C-9B23F3FD5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02694-5911-8D95-2E97-3751484467A2}"/>
              </a:ext>
            </a:extLst>
          </p:cNvPr>
          <p:cNvSpPr txBox="1"/>
          <p:nvPr/>
        </p:nvSpPr>
        <p:spPr>
          <a:xfrm>
            <a:off x="499816" y="1567008"/>
            <a:ext cx="10621265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Gill Sans Nova"/>
              </a:rPr>
              <a:t>Less neuron signaling during online communication compared to </a:t>
            </a:r>
            <a:br>
              <a:rPr lang="en-US" sz="2800" dirty="0">
                <a:latin typeface="Gill Sans Nova"/>
              </a:rPr>
            </a:br>
            <a:r>
              <a:rPr lang="en-US" sz="2800" dirty="0">
                <a:latin typeface="Gill Sans Nova"/>
              </a:rPr>
              <a:t>in-person interactions.</a:t>
            </a:r>
            <a:br>
              <a:rPr lang="en-US" sz="2800" dirty="0">
                <a:latin typeface="Gill Sans Nova"/>
              </a:rPr>
            </a:br>
            <a:endParaRPr lang="en-US" sz="2800" dirty="0">
              <a:latin typeface="Gill Sans Nov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Gill Sans Nova"/>
              </a:rPr>
              <a:t>In-person interactions were almost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Nova"/>
              </a:rPr>
              <a:t> </a:t>
            </a:r>
            <a:r>
              <a:rPr lang="en-US" sz="2800" dirty="0">
                <a:latin typeface="Gill Sans Nova"/>
              </a:rPr>
              <a:t>nonexistent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Nova"/>
              </a:rPr>
              <a:t> during lockdown.</a:t>
            </a:r>
            <a:endParaRPr lang="en-US" sz="2800" dirty="0">
              <a:latin typeface="Gill Sans Nov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Gill Sans Nova"/>
              </a:rPr>
              <a:t>The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Nova"/>
              </a:rPr>
              <a:t> ability to interpret facial cues is still developing during </a:t>
            </a:r>
            <a:r>
              <a:rPr lang="en-US" sz="2800" dirty="0">
                <a:latin typeface="Gill Sans Nova"/>
              </a:rPr>
              <a:t>adolescence. It's possible that development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Nova"/>
              </a:rPr>
              <a:t> may have not only been interrupted, but hindered.</a:t>
            </a:r>
            <a:br>
              <a:rPr lang="en-US" sz="2800" dirty="0">
                <a:latin typeface="Gill Sans Nova"/>
              </a:rPr>
            </a:br>
            <a:endParaRPr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  <a:ea typeface="Calibri Light"/>
              <a:cs typeface="Calibri Light"/>
            </a:endParaRPr>
          </a:p>
          <a:p>
            <a:pPr marL="274320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  <a:ea typeface="+mn-ea"/>
                <a:cs typeface="+mn-cs"/>
              </a:rPr>
              <a:t>			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Nova"/>
              </a:rPr>
              <a:t>			Zhao, N. et al</a:t>
            </a:r>
            <a:r>
              <a:rPr lang="en-US" sz="1400" dirty="0">
                <a:latin typeface="Gill Sans Nova"/>
              </a:rPr>
              <a:t>.,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Nova"/>
              </a:rPr>
              <a:t> 2023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7312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76567D-D6E0-5E15-A0B9-662A5B17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3311" y="2605031"/>
            <a:ext cx="10515138" cy="3366377"/>
          </a:xfrm>
        </p:spPr>
        <p:txBody>
          <a:bodyPr>
            <a:noAutofit/>
          </a:bodyPr>
          <a:lstStyle/>
          <a:p>
            <a:pPr marL="569214" indent="-285750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 Develop / apply abstract thinking skills</a:t>
            </a:r>
          </a:p>
          <a:p>
            <a:pPr indent="0">
              <a:buNone/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pPr marL="569214" indent="-285750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 Understand / express more complex emotional experiences</a:t>
            </a:r>
          </a:p>
          <a:p>
            <a:pPr indent="0">
              <a:buNone/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pPr marL="569214" indent="-285750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 Form friendships that are close and supportive</a:t>
            </a:r>
          </a:p>
          <a:p>
            <a:pPr marL="971550" lvl="1" indent="-285750"/>
            <a:endParaRPr lang="en-US" sz="3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61" y="732080"/>
            <a:ext cx="10236649" cy="676656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Tasks Affected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65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76567D-D6E0-5E15-A0B9-662A5B17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6130" y="1878227"/>
            <a:ext cx="8385080" cy="4169719"/>
          </a:xfrm>
        </p:spPr>
        <p:txBody>
          <a:bodyPr>
            <a:normAutofit fontScale="25000" lnSpcReduction="20000"/>
          </a:bodyPr>
          <a:lstStyle/>
          <a:p>
            <a:pPr lvl="1" indent="0">
              <a:buNone/>
            </a:pPr>
            <a:endParaRPr lang="en-US" sz="9600" dirty="0">
              <a:solidFill>
                <a:srgbClr val="000000"/>
              </a:solidFill>
              <a:latin typeface="Gill Sans Nova" panose="020B06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Decision making</a:t>
            </a:r>
          </a:p>
          <a:p>
            <a:pPr marL="0" indent="0">
              <a:buNone/>
            </a:pPr>
            <a:endParaRPr lang="en-US" sz="112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General studying, learning capabilities</a:t>
            </a:r>
          </a:p>
          <a:p>
            <a:pPr marL="0" indent="0">
              <a:buNone/>
            </a:pPr>
            <a:endParaRPr lang="en-US" sz="112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Increased overall stress, but unable to “name” it</a:t>
            </a:r>
          </a:p>
          <a:p>
            <a:pPr marL="0" indent="0">
              <a:buNone/>
            </a:pPr>
            <a:endParaRPr lang="en-US" sz="112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Communication skills</a:t>
            </a:r>
          </a:p>
          <a:p>
            <a:pPr marL="0" indent="0">
              <a:buNone/>
            </a:pPr>
            <a:endParaRPr lang="en-US" sz="112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pPr marL="688086" lvl="1" indent="-285750"/>
            <a:r>
              <a:rPr lang="en-US" sz="11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Within peer relationships</a:t>
            </a:r>
          </a:p>
          <a:p>
            <a:pPr marL="402336" lvl="1" indent="0">
              <a:buNone/>
            </a:pPr>
            <a:endParaRPr lang="en-US" sz="112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pPr marL="688086" lvl="1" indent="-285750"/>
            <a:r>
              <a:rPr lang="en-US" sz="11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With adults</a:t>
            </a:r>
          </a:p>
        </p:txBody>
      </p: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023" y="704088"/>
            <a:ext cx="10236649" cy="676656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Impact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60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F45CBC2-ADB7-7CF1-6A3B-54AB292872B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 r="17546"/>
          <a:stretch/>
        </p:blipFill>
        <p:spPr bwMode="auto">
          <a:prstGeom prst="rect">
            <a:avLst/>
          </a:prstGeom>
          <a:solidFill>
            <a:srgbClr val="FFFFFF"/>
          </a:solidFill>
        </p:spPr>
      </p:pic>
      <p:sp>
        <p:nvSpPr>
          <p:cNvPr id="1031" name="Title 2">
            <a:extLst>
              <a:ext uri="{FF2B5EF4-FFF2-40B4-BE49-F238E27FC236}">
                <a16:creationId xmlns:a16="http://schemas.microsoft.com/office/drawing/2014/main" id="{84F95388-38B0-46BD-74EF-17FF60511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9643" y="734786"/>
            <a:ext cx="5045528" cy="4229100"/>
          </a:xfrm>
        </p:spPr>
        <p:txBody>
          <a:bodyPr/>
          <a:lstStyle/>
          <a:p>
            <a:r>
              <a:rPr lang="en-US" sz="4000"/>
              <a:t>Keep in mind, all of this is magnified for vulnerable students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5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E55F-0CE2-6B87-F0B3-1BDA1576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417" y="3969129"/>
            <a:ext cx="4840641" cy="1773555"/>
          </a:xfrm>
        </p:spPr>
        <p:txBody>
          <a:bodyPr anchor="b">
            <a:noAutofit/>
          </a:bodyPr>
          <a:lstStyle/>
          <a:p>
            <a:r>
              <a:rPr lang="en-US" sz="4800"/>
              <a:t>Pair up with someone and find 10 things you have in common</a:t>
            </a:r>
          </a:p>
        </p:txBody>
      </p:sp>
    </p:spTree>
    <p:extLst>
      <p:ext uri="{BB962C8B-B14F-4D97-AF65-F5344CB8AC3E}">
        <p14:creationId xmlns:p14="http://schemas.microsoft.com/office/powerpoint/2010/main" val="1354575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791FA0BE-D723-C7EE-AAF1-D92E9B43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7239000" cy="1601216"/>
          </a:xfrm>
        </p:spPr>
        <p:txBody>
          <a:bodyPr/>
          <a:lstStyle/>
          <a:p>
            <a:pPr eaLnBrk="1" hangingPunct="1"/>
            <a:r>
              <a:rPr lang="en-US" altLang="en-US" dirty="0"/>
              <a:t>Engaging Youth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C9F71781-77B4-884D-918A-8B544E3E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935678"/>
            <a:ext cx="9898888" cy="4511554"/>
          </a:xfrm>
        </p:spPr>
        <p:txBody>
          <a:bodyPr>
            <a:normAutofit/>
          </a:bodyPr>
          <a:lstStyle/>
          <a:p>
            <a:pPr marL="514350" marR="0" lvl="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</a:rPr>
              <a:t>What are ways in which you give participants choice?</a:t>
            </a:r>
            <a:r>
              <a:rPr lang="en-US" sz="3200" dirty="0">
                <a:effectLst/>
                <a:latin typeface="Gill Sans Nova" panose="020B0602020104020203" pitchFamily="34" charset="0"/>
                <a:ea typeface="Calibri" panose="020F0502020204030204" pitchFamily="34" charset="0"/>
              </a:rPr>
              <a:t> </a:t>
            </a:r>
          </a:p>
          <a:p>
            <a:pPr marL="514350" marR="0" lvl="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Gill Sans Nova" panose="020B0602020104020203" pitchFamily="34" charset="0"/>
                <a:ea typeface="Calibri" panose="020F0502020204030204" pitchFamily="34" charset="0"/>
              </a:rPr>
              <a:t>When or how do you give youth opportunities to decide </a:t>
            </a:r>
            <a:r>
              <a:rPr lang="en-US" sz="3200" i="1" u="sng" dirty="0">
                <a:effectLst/>
                <a:latin typeface="Gill Sans Nova" panose="020B0602020104020203" pitchFamily="34" charset="0"/>
                <a:ea typeface="Calibri" panose="020F0502020204030204" pitchFamily="34" charset="0"/>
              </a:rPr>
              <a:t>how</a:t>
            </a:r>
            <a:r>
              <a:rPr lang="en-US" sz="3200" i="1" dirty="0">
                <a:effectLst/>
                <a:latin typeface="Gill Sans Nova" panose="020B0602020104020203" pitchFamily="34" charset="0"/>
                <a:ea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Gill Sans Nova" panose="020B0602020104020203" pitchFamily="34" charset="0"/>
                <a:ea typeface="Calibri" panose="020F0502020204030204" pitchFamily="34" charset="0"/>
              </a:rPr>
              <a:t>certain activities are done</a:t>
            </a:r>
            <a:r>
              <a:rPr lang="en-US" sz="3200" dirty="0">
                <a:latin typeface="Gill Sans Nova" panose="020B0602020104020203" pitchFamily="34" charset="0"/>
                <a:ea typeface="Calibri" panose="020F0502020204030204" pitchFamily="34" charset="0"/>
              </a:rPr>
              <a:t>?</a:t>
            </a:r>
            <a:r>
              <a:rPr lang="en-US" sz="3200" dirty="0">
                <a:effectLst/>
                <a:latin typeface="Gill Sans Nova" panose="020B0602020104020203" pitchFamily="34" charset="0"/>
                <a:ea typeface="Calibri" panose="020F0502020204030204" pitchFamily="34" charset="0"/>
              </a:rPr>
              <a:t> </a:t>
            </a:r>
          </a:p>
          <a:p>
            <a:pPr marL="514350" marR="0" lvl="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</a:rPr>
              <a:t>What are some roles and responsibilities that you can give to young people?</a:t>
            </a:r>
            <a:endParaRPr lang="en-US" sz="3200" dirty="0">
              <a:effectLst/>
              <a:latin typeface="Gill Sans Nova" panose="020B0602020104020203" pitchFamily="34" charset="0"/>
              <a:ea typeface="Calibri" panose="020F0502020204030204" pitchFamily="34" charset="0"/>
            </a:endParaRPr>
          </a:p>
          <a:p>
            <a:pPr marL="514350" marR="0" lvl="0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Gill Sans Nova" panose="020B0602020104020203" pitchFamily="34" charset="0"/>
                <a:ea typeface="Calibri" panose="020F0502020204030204" pitchFamily="34" charset="0"/>
              </a:rPr>
              <a:t>How do you connect activities to real life?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7B6E2-15D2-B43F-0BEB-D916267DC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Icebreakers: Let’s Play!</a:t>
            </a:r>
          </a:p>
        </p:txBody>
      </p:sp>
    </p:spTree>
    <p:extLst>
      <p:ext uri="{BB962C8B-B14F-4D97-AF65-F5344CB8AC3E}">
        <p14:creationId xmlns:p14="http://schemas.microsoft.com/office/powerpoint/2010/main" val="2261579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A3187B01-9C3E-D4D4-0035-3EE7A7CD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7" y="3604332"/>
            <a:ext cx="7021820" cy="890227"/>
          </a:xfrm>
        </p:spPr>
        <p:txBody>
          <a:bodyPr/>
          <a:lstStyle/>
          <a:p>
            <a:pPr eaLnBrk="1" hangingPunct="1"/>
            <a:r>
              <a:rPr lang="en-US" altLang="en-US" dirty="0"/>
              <a:t>Time </a:t>
            </a:r>
            <a:br>
              <a:rPr lang="en-US" altLang="en-US" dirty="0"/>
            </a:br>
            <a:r>
              <a:rPr lang="en-US" altLang="en-US" dirty="0"/>
              <a:t>Management 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48BF1BFC-127F-B429-BE6A-DCD61A2C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5400" dirty="0"/>
              <a:t>Presentation Prep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1F879AF3-3CED-8ECD-4315-8D53A70E9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chemeClr val="accent1">
                    <a:lumMod val="25000"/>
                  </a:schemeClr>
                </a:solidFill>
                <a:latin typeface="Gill Sans Nova" panose="020B0602020104020203" pitchFamily="34" charset="0"/>
              </a:rPr>
              <a:t> </a:t>
            </a:r>
            <a:r>
              <a:rPr lang="en-US" altLang="en-US" sz="3600" dirty="0">
                <a:solidFill>
                  <a:schemeClr val="accent1">
                    <a:lumMod val="25000"/>
                  </a:schemeClr>
                </a:solidFill>
                <a:latin typeface="Gill Sans Nova" panose="020B0602020104020203" pitchFamily="34" charset="0"/>
              </a:rPr>
              <a:t>In small groups</a:t>
            </a:r>
          </a:p>
          <a:p>
            <a:pPr eaLnBrk="1" hangingPunct="1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accent1">
                    <a:lumMod val="25000"/>
                  </a:schemeClr>
                </a:solidFill>
                <a:latin typeface="Gill Sans Nova" panose="020B0602020104020203" pitchFamily="34" charset="0"/>
              </a:rPr>
              <a:t> 3-5 minute presentation facilitating instructions </a:t>
            </a:r>
          </a:p>
          <a:p>
            <a:pPr eaLnBrk="1" hangingPunct="1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accent1">
                    <a:lumMod val="25000"/>
                  </a:schemeClr>
                </a:solidFill>
                <a:latin typeface="Gill Sans Nova" panose="020B0602020104020203" pitchFamily="34" charset="0"/>
              </a:rPr>
              <a:t> Can use props, materials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/>
          </a:p>
        </p:txBody>
      </p:sp>
      <p:sp>
        <p:nvSpPr>
          <p:cNvPr id="56327" name="Date Placeholder 3">
            <a:extLst>
              <a:ext uri="{FF2B5EF4-FFF2-40B4-BE49-F238E27FC236}">
                <a16:creationId xmlns:a16="http://schemas.microsoft.com/office/drawing/2014/main" id="{27DA7A4A-FC34-7390-980E-28F6B63E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56329" name="Footer Placeholder 4">
            <a:extLst>
              <a:ext uri="{FF2B5EF4-FFF2-40B4-BE49-F238E27FC236}">
                <a16:creationId xmlns:a16="http://schemas.microsoft.com/office/drawing/2014/main" id="{96E543DF-23F2-3896-0D3F-FEAEE99E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6331" name="Slide Number Placeholder 5">
            <a:extLst>
              <a:ext uri="{FF2B5EF4-FFF2-40B4-BE49-F238E27FC236}">
                <a16:creationId xmlns:a16="http://schemas.microsoft.com/office/drawing/2014/main" id="{862ED6C4-C694-01B6-D3FD-815F072F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/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38E23B63-6052-8CFB-8593-337AF275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/>
              <a:t>Facilitator Skills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A9EDEA1-2DCE-214E-8AEB-07A2849E5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04" y="1609344"/>
            <a:ext cx="8878824" cy="4425696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Gill Sans Nova" panose="020B0602020104020203" pitchFamily="34" charset="0"/>
              </a:rPr>
              <a:t>Presentation skills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637700"/>
                </a:solidFill>
                <a:latin typeface="Gill Sans Nova" panose="020B0602020104020203" pitchFamily="34" charset="0"/>
              </a:rPr>
              <a:t>Body language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637700"/>
                </a:solidFill>
                <a:latin typeface="Gill Sans Nova" panose="020B0602020104020203" pitchFamily="34" charset="0"/>
              </a:rPr>
              <a:t>Public speaking – projection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rgbClr val="637700"/>
                </a:solidFill>
                <a:latin typeface="Gill Sans Nova" panose="020B0602020104020203" pitchFamily="34" charset="0"/>
              </a:rPr>
              <a:t>Self awareness (physical presence, left/right focused)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Gill Sans Nova" panose="020B0602020104020203" pitchFamily="34" charset="0"/>
              </a:rPr>
              <a:t>Providing directions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Gill Sans Nova" panose="020B0602020104020203" pitchFamily="34" charset="0"/>
              </a:rPr>
              <a:t>Time management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Gill Sans Nova" panose="020B0602020104020203" pitchFamily="34" charset="0"/>
              </a:rPr>
              <a:t>Behavior management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Gill Sans Nova" panose="020B0602020104020203" pitchFamily="34" charset="0"/>
              </a:rPr>
              <a:t>Debriefing process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DEB82F57-1D16-0354-2AB1-16D85DEEC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094720" cy="1159727"/>
          </a:xfrm>
        </p:spPr>
        <p:txBody>
          <a:bodyPr anchor="b">
            <a:noAutofit/>
          </a:bodyPr>
          <a:lstStyle/>
          <a:p>
            <a:r>
              <a:rPr lang="en-US" altLang="en-US" sz="5400" dirty="0"/>
              <a:t>Presentation &amp; Feedback Process</a:t>
            </a:r>
          </a:p>
        </p:txBody>
      </p:sp>
      <p:sp>
        <p:nvSpPr>
          <p:cNvPr id="67591" name="Text Placeholder 3">
            <a:extLst>
              <a:ext uri="{FF2B5EF4-FFF2-40B4-BE49-F238E27FC236}">
                <a16:creationId xmlns:a16="http://schemas.microsoft.com/office/drawing/2014/main" id="{32235486-1D80-31BC-EDA4-EB81AC2BE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156" y="2192694"/>
            <a:ext cx="4607456" cy="2463282"/>
          </a:xfrm>
        </p:spPr>
        <p:txBody>
          <a:bodyPr>
            <a:normAutofit fontScale="92500"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Nova" panose="020B0602020104020203" pitchFamily="34" charset="0"/>
              </a:rPr>
              <a:t>3-5 minute presentation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Nova" panose="020B0602020104020203" pitchFamily="34" charset="0"/>
              </a:rPr>
              <a:t>2-minute self-reflection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Nova" panose="020B0602020104020203" pitchFamily="34" charset="0"/>
              </a:rPr>
              <a:t>3-minute group feedback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aphicFrame>
        <p:nvGraphicFramePr>
          <p:cNvPr id="67587" name="Text Placeholder 2">
            <a:extLst>
              <a:ext uri="{FF2B5EF4-FFF2-40B4-BE49-F238E27FC236}">
                <a16:creationId xmlns:a16="http://schemas.microsoft.com/office/drawing/2014/main" id="{7B869451-3C56-7DE7-9716-4EBCAA3EB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343846"/>
              </p:ext>
            </p:extLst>
          </p:nvPr>
        </p:nvGraphicFramePr>
        <p:xfrm>
          <a:off x="5183188" y="1450721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9A568653-1D21-8AA0-E1F3-8A7930D5D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072" y="1272466"/>
            <a:ext cx="7485856" cy="3746500"/>
          </a:xfrm>
        </p:spPr>
        <p:txBody>
          <a:bodyPr/>
          <a:lstStyle/>
          <a:p>
            <a:pPr eaLnBrk="1" hangingPunct="1"/>
            <a:r>
              <a:rPr lang="en-US" altLang="en-US" dirty="0"/>
              <a:t>Facilitating Programs for Youth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Day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42F12-3F4F-844E-8D9C-071A35DA0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301" y="4325938"/>
            <a:ext cx="5827713" cy="1096962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DEB82F57-1D16-0354-2AB1-16D85DEEC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094720" cy="1159727"/>
          </a:xfrm>
        </p:spPr>
        <p:txBody>
          <a:bodyPr anchor="b">
            <a:noAutofit/>
          </a:bodyPr>
          <a:lstStyle/>
          <a:p>
            <a:r>
              <a:rPr lang="en-US" altLang="en-US" sz="5400" dirty="0"/>
              <a:t>Presentation &amp; Feedback Process</a:t>
            </a:r>
          </a:p>
        </p:txBody>
      </p:sp>
      <p:sp>
        <p:nvSpPr>
          <p:cNvPr id="67591" name="Text Placeholder 3">
            <a:extLst>
              <a:ext uri="{FF2B5EF4-FFF2-40B4-BE49-F238E27FC236}">
                <a16:creationId xmlns:a16="http://schemas.microsoft.com/office/drawing/2014/main" id="{32235486-1D80-31BC-EDA4-EB81AC2BE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156" y="2192694"/>
            <a:ext cx="4607456" cy="2463282"/>
          </a:xfrm>
        </p:spPr>
        <p:txBody>
          <a:bodyPr>
            <a:normAutofit fontScale="92500"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Nova" panose="020B0602020104020203" pitchFamily="34" charset="0"/>
              </a:rPr>
              <a:t>3-5 minute presentation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Nova" panose="020B0602020104020203" pitchFamily="34" charset="0"/>
              </a:rPr>
              <a:t>2-minute self-reflection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Nova" panose="020B0602020104020203" pitchFamily="34" charset="0"/>
              </a:rPr>
              <a:t>3-minute group feedback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aphicFrame>
        <p:nvGraphicFramePr>
          <p:cNvPr id="67587" name="Text Placeholder 2">
            <a:extLst>
              <a:ext uri="{FF2B5EF4-FFF2-40B4-BE49-F238E27FC236}">
                <a16:creationId xmlns:a16="http://schemas.microsoft.com/office/drawing/2014/main" id="{7B869451-3C56-7DE7-9716-4EBCAA3EB34C}"/>
              </a:ext>
            </a:extLst>
          </p:cNvPr>
          <p:cNvGraphicFramePr/>
          <p:nvPr/>
        </p:nvGraphicFramePr>
        <p:xfrm>
          <a:off x="5183188" y="1450721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735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837C9F53-89F7-7B23-89A9-6AA963D78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20" y="2495558"/>
            <a:ext cx="6229530" cy="1325563"/>
          </a:xfrm>
        </p:spPr>
        <p:txBody>
          <a:bodyPr anchor="ctr">
            <a:noAutofit/>
          </a:bodyPr>
          <a:lstStyle/>
          <a:p>
            <a:pPr algn="l"/>
            <a:r>
              <a:rPr lang="en-US" altLang="en-US"/>
              <a:t>Group Presentations</a:t>
            </a:r>
          </a:p>
        </p:txBody>
      </p:sp>
      <p:pic>
        <p:nvPicPr>
          <p:cNvPr id="58370" name="Picture 1">
            <a:extLst>
              <a:ext uri="{FF2B5EF4-FFF2-40B4-BE49-F238E27FC236}">
                <a16:creationId xmlns:a16="http://schemas.microsoft.com/office/drawing/2014/main" id="{01199DA9-0210-B501-8932-CB1F5BC8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0688" y="1279557"/>
            <a:ext cx="4133088" cy="413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3ADF3F01-58AE-19CF-7E25-FCDE14BE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1" y="391037"/>
            <a:ext cx="7278298" cy="971420"/>
          </a:xfrm>
        </p:spPr>
        <p:txBody>
          <a:bodyPr/>
          <a:lstStyle/>
          <a:p>
            <a:r>
              <a:rPr lang="en-US" altLang="en-US">
                <a:solidFill>
                  <a:schemeClr val="bg2">
                    <a:lumMod val="25000"/>
                  </a:schemeClr>
                </a:solidFill>
              </a:rPr>
              <a:t>Debrief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2A266-2EAC-6690-C593-C2A3E4CC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780" y="2953513"/>
            <a:ext cx="7278297" cy="3398519"/>
          </a:xfrm>
        </p:spPr>
        <p:txBody>
          <a:bodyPr>
            <a:no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400" b="1"/>
              <a:t>What was challenging?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400" b="1"/>
              <a:t>What did you learn from other presenters?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400" b="1"/>
              <a:t>What are some take-aways?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1F3FA6AB-A227-2A6B-00FF-A9AF34E8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Who are we?</a:t>
            </a:r>
            <a:r>
              <a:rPr lang="en-US" altLang="en-US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8928-A9E0-224B-87D4-4846345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5" y="1627632"/>
            <a:ext cx="8582220" cy="4125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Wingdings 3" pitchFamily="2" charset="2"/>
              <a:buChar char=""/>
              <a:defRPr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>
                <a:solidFill>
                  <a:schemeClr val="accent6">
                    <a:lumMod val="50000"/>
                  </a:schemeClr>
                </a:solidFill>
                <a:latin typeface="Gill Sans Nova" panose="020B0602020104020203" pitchFamily="34" charset="0"/>
                <a:ea typeface="+mn-lt"/>
                <a:cs typeface="+mn-lt"/>
              </a:rPr>
              <a:t>Name &amp; Pronunciation</a:t>
            </a:r>
            <a:endParaRPr lang="en-US">
              <a:solidFill>
                <a:schemeClr val="accent6">
                  <a:lumMod val="50000"/>
                </a:schemeClr>
              </a:solidFill>
              <a:latin typeface="Gill Sans Nova" panose="020B0602020104020203" pitchFamily="34" charset="0"/>
            </a:endParaRPr>
          </a:p>
          <a:p>
            <a:pPr>
              <a:lnSpc>
                <a:spcPct val="150000"/>
              </a:lnSpc>
              <a:buFont typeface="Wingdings 3" pitchFamily="2" charset="2"/>
              <a:buChar char=""/>
              <a:defRPr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Gill Sans Nova" panose="020B0602020104020203" pitchFamily="34" charset="0"/>
              </a:rPr>
              <a:t> 5 (of the10) Things in Common</a:t>
            </a:r>
          </a:p>
          <a:p>
            <a:pPr>
              <a:lnSpc>
                <a:spcPct val="150000"/>
              </a:lnSpc>
              <a:buFont typeface="Wingdings 3" pitchFamily="2" charset="2"/>
              <a:buChar char=""/>
              <a:defRPr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Gill Sans Nova" panose="020B0602020104020203" pitchFamily="34" charset="0"/>
              </a:rPr>
              <a:t> Pronoun</a:t>
            </a:r>
          </a:p>
          <a:p>
            <a:pPr>
              <a:lnSpc>
                <a:spcPct val="150000"/>
              </a:lnSpc>
              <a:buFont typeface="Wingdings 3" pitchFamily="2" charset="2"/>
              <a:buChar char=""/>
              <a:defRPr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Gill Sans Nova" panose="020B0602020104020203" pitchFamily="34" charset="0"/>
              </a:rPr>
              <a:t> Organization </a:t>
            </a:r>
          </a:p>
          <a:p>
            <a:pPr>
              <a:lnSpc>
                <a:spcPct val="150000"/>
              </a:lnSpc>
              <a:buFont typeface="Wingdings 3" pitchFamily="2" charset="2"/>
              <a:buChar char=""/>
              <a:defRPr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Gill Sans Nova" panose="020B0602020104020203" pitchFamily="34" charset="0"/>
              </a:rPr>
              <a:t> What you hope to gain from this training</a:t>
            </a:r>
          </a:p>
          <a:p>
            <a:pPr>
              <a:buFont typeface="Wingdings 3" pitchFamily="2" charset="2"/>
              <a:buChar char=""/>
              <a:defRPr/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41BCA-9FC2-5C44-820C-8812C5E76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65376"/>
            <a:ext cx="9363456" cy="3877056"/>
          </a:xfrm>
        </p:spPr>
        <p:txBody>
          <a:bodyPr rtlCol="0">
            <a:normAutofit/>
          </a:bodyPr>
          <a:lstStyle/>
          <a:p>
            <a:pPr marL="0" indent="0">
              <a:spcAft>
                <a:spcPts val="2400"/>
              </a:spcAft>
              <a:buNone/>
              <a:defRPr/>
            </a:pPr>
            <a:r>
              <a:rPr lang="en-US" sz="4000" b="1" dirty="0">
                <a:solidFill>
                  <a:srgbClr val="637700"/>
                </a:solidFill>
              </a:rPr>
              <a:t>How can I continue to improve?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Gill Sans Nova" panose="020B0602020104020203" pitchFamily="34" charset="0"/>
              </a:rPr>
              <a:t>What was the observed behavior?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Gill Sans Nova" panose="020B0602020104020203" pitchFamily="34" charset="0"/>
              </a:rPr>
              <a:t>What are my strengths/challenging areas?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Gill Sans Nova" panose="020B0602020104020203" pitchFamily="34" charset="0"/>
              </a:rPr>
              <a:t>What were some contributing factors?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Gill Sans Nova" panose="020B0602020104020203" pitchFamily="34" charset="0"/>
              </a:rPr>
              <a:t>What else should I be mindful of?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Gill Sans Nova" panose="020B0602020104020203" pitchFamily="34" charset="0"/>
              </a:rPr>
              <a:t>What are my next steps?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1AEB7-98B5-6F14-02CC-3EC688A16678}"/>
              </a:ext>
            </a:extLst>
          </p:cNvPr>
          <p:cNvSpPr txBox="1">
            <a:spLocks/>
          </p:cNvSpPr>
          <p:nvPr/>
        </p:nvSpPr>
        <p:spPr>
          <a:xfrm>
            <a:off x="365760" y="182880"/>
            <a:ext cx="11396472" cy="1159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dirty="0"/>
              <a:t>Continuous Quality Improvement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3AD4-0FF7-F62E-2EC6-3C03027F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100" dirty="0"/>
              <a:t>Pair Share: Challenging Behavior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6C4617A-52DA-9452-9027-2BA88A733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841" y="1901952"/>
            <a:ext cx="8508551" cy="387705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Gill Sans Nova" panose="020B0602020104020203" pitchFamily="34" charset="0"/>
              </a:rPr>
              <a:t>What is the most challenging behavior you’ve encountered facilitating programs with young people?</a:t>
            </a:r>
            <a:br>
              <a:rPr lang="en-US" sz="3200" dirty="0">
                <a:latin typeface="Gill Sans Nova" panose="020B0602020104020203" pitchFamily="34" charset="0"/>
              </a:rPr>
            </a:br>
            <a:endParaRPr lang="en-US" sz="3200" dirty="0">
              <a:latin typeface="Gill Sans Nova" panose="020B0602020104020203" pitchFamily="34" charset="0"/>
            </a:endParaRPr>
          </a:p>
          <a:p>
            <a:pPr lvl="1"/>
            <a:r>
              <a:rPr lang="en-US" dirty="0">
                <a:latin typeface="Gill Sans Nova" panose="020B0602020104020203" pitchFamily="34" charset="0"/>
              </a:rPr>
              <a:t>If you haven’t facilitated yet, what’s a behavior are you worried about?</a:t>
            </a:r>
          </a:p>
          <a:p>
            <a:pPr lvl="1"/>
            <a:endParaRPr lang="en-US" dirty="0">
              <a:latin typeface="Gill Sans Nova" panose="020B0602020104020203" pitchFamily="34" charset="0"/>
            </a:endParaRPr>
          </a:p>
          <a:p>
            <a:r>
              <a:rPr lang="en-US" sz="3200" dirty="0">
                <a:latin typeface="Gill Sans Nova" panose="020B0602020104020203" pitchFamily="34" charset="0"/>
              </a:rPr>
              <a:t>What are ways facilitators impact group behavior?</a:t>
            </a:r>
          </a:p>
          <a:p>
            <a:endParaRPr lang="en-US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5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9C06841B-75EE-EBBF-A73F-8CC7CEF5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100"/>
              <a:t>Behavior Management</a:t>
            </a:r>
            <a:endParaRPr lang="en-US" altLang="en-US" sz="4100" dirty="0"/>
          </a:p>
        </p:txBody>
      </p:sp>
      <p:graphicFrame>
        <p:nvGraphicFramePr>
          <p:cNvPr id="46099" name="Content Placeholder 2">
            <a:extLst>
              <a:ext uri="{FF2B5EF4-FFF2-40B4-BE49-F238E27FC236}">
                <a16:creationId xmlns:a16="http://schemas.microsoft.com/office/drawing/2014/main" id="{DFBD0E0A-03BC-AD75-15DA-BA20C3C4F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950845"/>
              </p:ext>
            </p:extLst>
          </p:nvPr>
        </p:nvGraphicFramePr>
        <p:xfrm>
          <a:off x="576072" y="1901952"/>
          <a:ext cx="9363456" cy="387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887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What is Self-Care?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54426"/>
            <a:ext cx="9964023" cy="39505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Gill Sans Nova" panose="020B0602020104020203" pitchFamily="34" charset="0"/>
              </a:rPr>
              <a:t>“The term </a:t>
            </a:r>
            <a:r>
              <a:rPr lang="en-US" sz="2800" i="1" dirty="0">
                <a:latin typeface="Gill Sans Nova" panose="020B0602020104020203" pitchFamily="34" charset="0"/>
              </a:rPr>
              <a:t>self-care</a:t>
            </a:r>
            <a:r>
              <a:rPr lang="en-US" sz="2800" dirty="0">
                <a:latin typeface="Gill Sans Nova" panose="020B0602020104020203" pitchFamily="34" charset="0"/>
              </a:rPr>
              <a:t> refers to activities and practices that we can engage in on a </a:t>
            </a:r>
            <a:r>
              <a:rPr lang="en-US" sz="2800" i="1" dirty="0">
                <a:latin typeface="Gill Sans Nova" panose="020B0602020104020203" pitchFamily="34" charset="0"/>
              </a:rPr>
              <a:t>regular</a:t>
            </a:r>
            <a:r>
              <a:rPr lang="en-US" sz="2800" dirty="0">
                <a:latin typeface="Gill Sans Nova" panose="020B0602020104020203" pitchFamily="34" charset="0"/>
              </a:rPr>
              <a:t> basis to reduce stress and maintain and enhance our short- and longer-term health and well-being. </a:t>
            </a:r>
            <a:br>
              <a:rPr lang="en-US" sz="2800" dirty="0">
                <a:latin typeface="Gill Sans Nova" panose="020B0602020104020203" pitchFamily="34" charset="0"/>
              </a:rPr>
            </a:br>
            <a:br>
              <a:rPr lang="en-US" sz="2800" dirty="0">
                <a:latin typeface="Gill Sans Nova" panose="020B0602020104020203" pitchFamily="34" charset="0"/>
              </a:rPr>
            </a:br>
            <a:r>
              <a:rPr lang="en-US" sz="2800" dirty="0">
                <a:latin typeface="Gill Sans Nova" panose="020B0602020104020203" pitchFamily="34" charset="0"/>
              </a:rPr>
              <a:t>Self-care is also necessary for you to be effective and successful in honoring your professional and personal commitments.” </a:t>
            </a:r>
            <a:br>
              <a:rPr lang="en-US" sz="2800" dirty="0">
                <a:latin typeface="Gill Sans Nova" panose="020B0602020104020203" pitchFamily="34" charset="0"/>
              </a:rPr>
            </a:br>
            <a:endParaRPr lang="en-US" sz="2800" dirty="0">
              <a:latin typeface="Gill Sans Nova" panose="020B0602020104020203" pitchFamily="34" charset="0"/>
            </a:endParaRPr>
          </a:p>
          <a:p>
            <a:pPr marL="0" indent="0" algn="r">
              <a:buNone/>
            </a:pPr>
            <a:r>
              <a:rPr lang="en-US" dirty="0">
                <a:latin typeface="Gill Sans Nova" panose="020B0602020104020203" pitchFamily="34" charset="0"/>
              </a:rPr>
              <a:t>	~University at Buffalo School of Social Work: </a:t>
            </a:r>
            <a:br>
              <a:rPr lang="en-US" dirty="0">
                <a:latin typeface="Gill Sans Nova" panose="020B0602020104020203" pitchFamily="34" charset="0"/>
              </a:rPr>
            </a:br>
            <a:r>
              <a:rPr lang="en-US" dirty="0">
                <a:latin typeface="Gill Sans Nova" panose="020B0602020104020203" pitchFamily="34" charset="0"/>
              </a:rPr>
              <a:t>Intro to Self Care</a:t>
            </a:r>
            <a:br>
              <a:rPr lang="en-US" dirty="0">
                <a:latin typeface="Gill Sans Nova" panose="020B0602020104020203" pitchFamily="34" charset="0"/>
              </a:rPr>
            </a:br>
            <a:r>
              <a:rPr lang="en-US" sz="2400" dirty="0">
                <a:latin typeface="Gill Sans Nova" panose="020B0602020104020203" pitchFamily="34" charset="0"/>
                <a:hlinkClick r:id="rId3"/>
              </a:rPr>
              <a:t>https://socialwork.buffalo.edu/resources/self-care-starter-kit.html</a:t>
            </a:r>
            <a:r>
              <a:rPr lang="en-US" sz="2400" dirty="0">
                <a:latin typeface="Gill Sans Nova" panose="020B0602020104020203" pitchFamily="34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63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022267"/>
            <a:ext cx="10364451" cy="1139031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it important if you work with youth?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770842"/>
            <a:ext cx="10363826" cy="342410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Gill Sans Nova" panose="020B0602020104020203" pitchFamily="34" charset="0"/>
              </a:rPr>
              <a:t>Youth work can often be a response to a need in the community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Gill Sans Nova" panose="020B0602020104020203" pitchFamily="34" charset="0"/>
              </a:rPr>
              <a:t>Often goes beyond the 9-5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Gill Sans Nova" panose="020B0602020104020203" pitchFamily="34" charset="0"/>
              </a:rPr>
              <a:t>A lot of responsibility without an equal amount of control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Gill Sans Nova" panose="020B0602020104020203" pitchFamily="34" charset="0"/>
              </a:rPr>
              <a:t>Youth work is a profession of the heart. It is also a place where adults can become the person they needed when they, themselves, were young.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98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50" y="638250"/>
            <a:ext cx="10515600" cy="1325563"/>
          </a:xfrm>
        </p:spPr>
        <p:txBody>
          <a:bodyPr/>
          <a:lstStyle/>
          <a:p>
            <a:r>
              <a:rPr lang="en-US" sz="5400" dirty="0"/>
              <a:t>Compassion 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7524" y="2450217"/>
            <a:ext cx="10363826" cy="342410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3B3835"/>
                </a:solidFill>
                <a:latin typeface="Gill Sans Nova" panose="020B0602020104020203" pitchFamily="34" charset="0"/>
              </a:rPr>
              <a:t>Another term for “secondary traumatic stress disorder”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3B3835"/>
                </a:solidFill>
                <a:latin typeface="Gill Sans Nova" panose="020B0602020104020203" pitchFamily="34" charset="0"/>
              </a:rPr>
              <a:t>The natural consequence of stress resulting from caring for and helping traumatized people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3B3835"/>
                </a:solidFill>
                <a:latin typeface="Gill Sans Nova" panose="020B0602020104020203" pitchFamily="34" charset="0"/>
              </a:rPr>
              <a:t>The lessening of compassion </a:t>
            </a:r>
            <a:endParaRPr lang="en-US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298FAC1-333B-6721-7D3C-A5B4E430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8992"/>
            <a:ext cx="10515600" cy="676656"/>
          </a:xfrm>
        </p:spPr>
        <p:txBody>
          <a:bodyPr anchor="ctr">
            <a:noAutofit/>
          </a:bodyPr>
          <a:lstStyle/>
          <a:p>
            <a:r>
              <a:rPr lang="en-US" sz="5400" dirty="0"/>
              <a:t>Avoiding Compassion Fatigue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F0634AD0-FAA7-87A7-BEAD-B90CC97696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019140"/>
              </p:ext>
            </p:extLst>
          </p:nvPr>
        </p:nvGraphicFramePr>
        <p:xfrm>
          <a:off x="576072" y="1901952"/>
          <a:ext cx="10515600" cy="387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5917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298FAC1-333B-6721-7D3C-A5B4E430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8992"/>
            <a:ext cx="10515600" cy="676656"/>
          </a:xfrm>
        </p:spPr>
        <p:txBody>
          <a:bodyPr anchor="ctr">
            <a:noAutofit/>
          </a:bodyPr>
          <a:lstStyle/>
          <a:p>
            <a:r>
              <a:rPr lang="en-US" sz="5400" dirty="0"/>
              <a:t>Steps to the Self-Care Process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2DEF44-4B5E-09D3-9E2F-ADE3222FA6C1}"/>
              </a:ext>
            </a:extLst>
          </p:cNvPr>
          <p:cNvGrpSpPr/>
          <p:nvPr/>
        </p:nvGrpSpPr>
        <p:grpSpPr>
          <a:xfrm>
            <a:off x="693831" y="5902368"/>
            <a:ext cx="8904286" cy="397161"/>
            <a:chOff x="341707" y="3477528"/>
            <a:chExt cx="8904286" cy="39716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086341-251F-856C-772F-B5A04C44DD90}"/>
                </a:ext>
              </a:extLst>
            </p:cNvPr>
            <p:cNvSpPr/>
            <p:nvPr/>
          </p:nvSpPr>
          <p:spPr>
            <a:xfrm>
              <a:off x="341707" y="3477528"/>
              <a:ext cx="8904286" cy="3971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7418C6-E749-CBF9-D7BC-C95D9EB8CA5D}"/>
                </a:ext>
              </a:extLst>
            </p:cNvPr>
            <p:cNvSpPr txBox="1"/>
            <p:nvPr/>
          </p:nvSpPr>
          <p:spPr>
            <a:xfrm>
              <a:off x="341707" y="3477528"/>
              <a:ext cx="8904286" cy="397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033" tIns="42033" rIns="42033" bIns="42033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latin typeface="Gill Sans Nova" panose="020B0602020104020203" pitchFamily="34" charset="0"/>
                </a:rPr>
                <a:t>(Adapted from: Lisa D. Butler, PhD, based in part on materials provided by Sandra A. Lopez, LCSW, ACSW, University of Houston, Graduate School of Social Work)</a:t>
              </a:r>
            </a:p>
          </p:txBody>
        </p:sp>
      </p:grp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F960B5-129A-5C92-34D1-2A6F99862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942904"/>
              </p:ext>
            </p:extLst>
          </p:nvPr>
        </p:nvGraphicFramePr>
        <p:xfrm>
          <a:off x="576072" y="1901952"/>
          <a:ext cx="9363456" cy="387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4925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1256409D-D92D-718F-7704-63C00D85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5400" dirty="0"/>
              <a:t>Resources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E066C7C-7C79-B345-BF85-5D732E475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747573"/>
            <a:ext cx="10515600" cy="3877056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altLang="en-US" sz="3200" dirty="0">
                <a:latin typeface="Gill Sans Nova" panose="020B0602020104020203" pitchFamily="34" charset="0"/>
              </a:rPr>
              <a:t>ACT for Youth</a:t>
            </a:r>
            <a:br>
              <a:rPr lang="en-US" altLang="en-US" sz="3200" dirty="0">
                <a:latin typeface="Gill Sans Nova" panose="020B0602020104020203" pitchFamily="34" charset="0"/>
              </a:rPr>
            </a:br>
            <a:r>
              <a:rPr lang="en-US" altLang="en-US" dirty="0">
                <a:latin typeface="Gill Sans Nova" panose="020B0602020104020203" pitchFamily="34" charset="0"/>
                <a:hlinkClick r:id="rId3"/>
              </a:rPr>
              <a:t>www.actforyouth.net</a:t>
            </a:r>
            <a:endParaRPr lang="en-US" altLang="en-US" dirty="0">
              <a:latin typeface="Gill Sans Nova" panose="020B06020201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altLang="en-US" sz="3200" dirty="0">
                <a:latin typeface="Gill Sans Nova" panose="020B0602020104020203" pitchFamily="34" charset="0"/>
              </a:rPr>
              <a:t>PBIS World (behavior management)</a:t>
            </a:r>
            <a:br>
              <a:rPr lang="en-US" altLang="en-US" sz="3200" dirty="0">
                <a:latin typeface="Gill Sans Nova" panose="020B0602020104020203" pitchFamily="34" charset="0"/>
              </a:rPr>
            </a:br>
            <a:r>
              <a:rPr lang="en-US" dirty="0">
                <a:latin typeface="Gill Sans Nova" panose="020B0602020104020203" pitchFamily="34" charset="0"/>
                <a:hlinkClick r:id="rId4"/>
              </a:rPr>
              <a:t>http://www.pbisworld.com/</a:t>
            </a:r>
            <a:endParaRPr lang="en-US" altLang="en-US" dirty="0">
              <a:latin typeface="Gill Sans Nova" panose="020B06020201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altLang="en-US" sz="3200" dirty="0">
                <a:latin typeface="Gill Sans Nova" panose="020B0602020104020203" pitchFamily="34" charset="0"/>
              </a:rPr>
              <a:t>First Time Facilitator Podcast</a:t>
            </a:r>
            <a:br>
              <a:rPr lang="en-US" altLang="en-US" sz="3200" dirty="0">
                <a:latin typeface="Gill Sans Nova" panose="020B0602020104020203" pitchFamily="34" charset="0"/>
              </a:rPr>
            </a:br>
            <a:r>
              <a:rPr lang="en-US" altLang="en-US" dirty="0">
                <a:latin typeface="Gill Sans Nova" panose="020B0602020104020203" pitchFamily="34" charset="0"/>
                <a:hlinkClick r:id="rId5"/>
              </a:rPr>
              <a:t>https://www.firsttimefacilitator.com/</a:t>
            </a:r>
            <a:r>
              <a:rPr lang="en-US" altLang="en-US" dirty="0">
                <a:latin typeface="Gill Sans Nova" panose="020B0602020104020203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altLang="en-US" sz="3200" dirty="0">
                <a:latin typeface="Gill Sans Nova" panose="020B0602020104020203" pitchFamily="34" charset="0"/>
              </a:rPr>
              <a:t>Seeds for Change: Facilitating Workshops</a:t>
            </a:r>
            <a:br>
              <a:rPr lang="en-US" altLang="en-US" sz="3200" dirty="0">
                <a:latin typeface="Gill Sans Nova" panose="020B0602020104020203" pitchFamily="34" charset="0"/>
              </a:rPr>
            </a:br>
            <a:r>
              <a:rPr lang="en-US" dirty="0">
                <a:latin typeface="Gill Sans Nova" panose="020B0602020104020203" pitchFamily="34" charset="0"/>
                <a:hlinkClick r:id="rId6"/>
              </a:rPr>
              <a:t>https://www.seedsforchange.org.uk/shortfacilitatingworkshops</a:t>
            </a:r>
            <a:endParaRPr lang="en-US" altLang="en-US" dirty="0">
              <a:latin typeface="Gill Sans Nova" panose="020B0602020104020203" pitchFamily="34" charset="0"/>
            </a:endParaRP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4A68CCF5-5863-CEAB-85B1-D72B9B3E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Appreciation &amp; Affirmation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8326B-5E66-3B4B-967A-C6BE00E4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848" y="1930400"/>
            <a:ext cx="2816352" cy="3175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600" b="1">
                <a:solidFill>
                  <a:srgbClr val="C00000"/>
                </a:solidFill>
              </a:rPr>
              <a:t>I….</a:t>
            </a:r>
          </a:p>
          <a:p>
            <a:pPr>
              <a:buFont typeface="Wingdings 3" pitchFamily="2" charset="2"/>
              <a:buChar char=""/>
              <a:defRPr/>
            </a:pPr>
            <a:r>
              <a:rPr lang="en-US" sz="3600" b="1">
                <a:solidFill>
                  <a:srgbClr val="C00000"/>
                </a:solidFill>
              </a:rPr>
              <a:t>F</a:t>
            </a:r>
            <a:r>
              <a:rPr lang="en-US" sz="3600"/>
              <a:t>elt	</a:t>
            </a:r>
          </a:p>
          <a:p>
            <a:pPr>
              <a:buFont typeface="Wingdings 3" pitchFamily="2" charset="2"/>
              <a:buChar char=""/>
              <a:defRPr/>
            </a:pPr>
            <a:r>
              <a:rPr lang="en-US" sz="3600" b="1">
                <a:solidFill>
                  <a:srgbClr val="C00000"/>
                </a:solidFill>
              </a:rPr>
              <a:t>L</a:t>
            </a:r>
            <a:r>
              <a:rPr lang="en-US" sz="3600"/>
              <a:t>earned</a:t>
            </a:r>
          </a:p>
          <a:p>
            <a:pPr>
              <a:buFont typeface="Wingdings 3" pitchFamily="2" charset="2"/>
              <a:buChar char=""/>
              <a:defRPr/>
            </a:pPr>
            <a:r>
              <a:rPr lang="en-US" sz="3600" b="1">
                <a:solidFill>
                  <a:srgbClr val="C00000"/>
                </a:solidFill>
              </a:rPr>
              <a:t>A</a:t>
            </a:r>
            <a:r>
              <a:rPr lang="en-US" sz="3600"/>
              <a:t>ppreciated</a:t>
            </a:r>
          </a:p>
          <a:p>
            <a:pPr>
              <a:buFont typeface="Wingdings 3" pitchFamily="2" charset="2"/>
              <a:buChar char=""/>
              <a:defRPr/>
            </a:pPr>
            <a:r>
              <a:rPr lang="en-US" sz="3600" b="1">
                <a:solidFill>
                  <a:srgbClr val="C00000"/>
                </a:solidFill>
              </a:rPr>
              <a:t>W</a:t>
            </a:r>
            <a:r>
              <a:rPr lang="en-US" sz="3600"/>
              <a:t>ish</a:t>
            </a:r>
          </a:p>
          <a:p>
            <a:pPr>
              <a:buFont typeface="Wingdings 3" pitchFamily="2" charset="2"/>
              <a:buChar char=""/>
              <a:defRPr/>
            </a:pPr>
            <a:endParaRPr lang="en-US" sz="3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0480C8-0D39-DE4C-BFCE-CA44100D87BA}"/>
              </a:ext>
            </a:extLst>
          </p:cNvPr>
          <p:cNvSpPr txBox="1">
            <a:spLocks/>
          </p:cNvSpPr>
          <p:nvPr/>
        </p:nvSpPr>
        <p:spPr bwMode="auto">
          <a:xfrm>
            <a:off x="4760976" y="1930400"/>
            <a:ext cx="5879592" cy="422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600" b="1" dirty="0">
                <a:solidFill>
                  <a:srgbClr val="C00000"/>
                </a:solidFill>
              </a:rPr>
              <a:t>I am…</a:t>
            </a:r>
          </a:p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</a:rPr>
              <a:t>L</a:t>
            </a:r>
            <a:r>
              <a:rPr lang="en-US" sz="3600" b="1" dirty="0"/>
              <a:t>eaving with		</a:t>
            </a:r>
          </a:p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</a:rPr>
              <a:t>E</a:t>
            </a:r>
            <a:r>
              <a:rPr lang="en-US" sz="3600" b="1" dirty="0"/>
              <a:t>xcited about</a:t>
            </a:r>
          </a:p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</a:rPr>
              <a:t>S</a:t>
            </a:r>
            <a:r>
              <a:rPr lang="en-US" sz="3600" b="1" dirty="0"/>
              <a:t>hout-out (would like to)</a:t>
            </a:r>
          </a:p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</a:rPr>
              <a:t>S</a:t>
            </a:r>
            <a:r>
              <a:rPr lang="en-US" sz="3600" b="1" dirty="0"/>
              <a:t>erious about doing after </a:t>
            </a:r>
            <a:br>
              <a:rPr lang="en-US" sz="3600" b="1" dirty="0"/>
            </a:br>
            <a:r>
              <a:rPr lang="en-US" sz="3600" b="1" dirty="0"/>
              <a:t>the workshop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09A0211-1E41-8BBF-921D-FEC3635D22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1833" y="301716"/>
            <a:ext cx="4593772" cy="2849858"/>
          </a:xfrm>
        </p:spPr>
        <p:txBody>
          <a:bodyPr/>
          <a:lstStyle/>
          <a:p>
            <a:endParaRPr lang="en-US" sz="2400">
              <a:latin typeface="Gill Sans Nova"/>
            </a:endParaRPr>
          </a:p>
          <a:p>
            <a:r>
              <a:rPr lang="en-US" sz="2400">
                <a:latin typeface="Gill Sans Nova"/>
              </a:rPr>
              <a:t>Training overview</a:t>
            </a:r>
          </a:p>
          <a:p>
            <a:endParaRPr lang="en-US" sz="240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340AE2D-358F-8E44-8917-49B77A0461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>
                <a:latin typeface="Gill Sans Nova"/>
              </a:rPr>
              <a:t>Welcome! </a:t>
            </a:r>
          </a:p>
          <a:p>
            <a:r>
              <a:rPr lang="en-US" sz="2400" dirty="0">
                <a:latin typeface="Gill Sans Nova"/>
              </a:rPr>
              <a:t> Introductions</a:t>
            </a:r>
            <a:endParaRPr lang="en-US" sz="2400" dirty="0"/>
          </a:p>
          <a:p>
            <a:r>
              <a:rPr lang="en-US" sz="2400" dirty="0">
                <a:latin typeface="Gill Sans Nova"/>
              </a:rPr>
              <a:t> 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678EDAB-852B-B6D4-863D-93BA942D4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635" y="2686740"/>
            <a:ext cx="3797797" cy="2471185"/>
          </a:xfrm>
        </p:spPr>
        <p:txBody>
          <a:bodyPr/>
          <a:lstStyle/>
          <a:p>
            <a:endParaRPr lang="en-US" sz="2400"/>
          </a:p>
          <a:p>
            <a:r>
              <a:rPr lang="en-US" sz="2400"/>
              <a:t>Quality Facilitation</a:t>
            </a:r>
          </a:p>
          <a:p>
            <a:endParaRPr lang="en-US" sz="240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917F0CF-CB63-677C-A8F3-129FDCCCB9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01052"/>
            <a:ext cx="3551111" cy="2231330"/>
          </a:xfrm>
        </p:spPr>
        <p:txBody>
          <a:bodyPr/>
          <a:lstStyle/>
          <a:p>
            <a:r>
              <a:rPr lang="en-US" sz="2400"/>
              <a:t>Presentation Preparation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D3B0018-7F37-068D-66B7-750CF8AC79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sz="2400"/>
          </a:p>
          <a:p>
            <a:r>
              <a:rPr lang="en-US" sz="2400"/>
              <a:t>Working with youth</a:t>
            </a:r>
          </a:p>
          <a:p>
            <a:endParaRPr lang="en-US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7"/>
            <a:ext cx="5611664" cy="1160223"/>
          </a:xfrm>
        </p:spPr>
        <p:txBody>
          <a:bodyPr/>
          <a:lstStyle/>
          <a:p>
            <a:r>
              <a:rPr lang="en-US" sz="5400"/>
              <a:t>Agenda - Day 1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9BCB0302-CCD0-2E3E-7A76-DAE8D373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Autofit/>
          </a:bodyPr>
          <a:lstStyle/>
          <a:p>
            <a:pPr eaLnBrk="1" hangingPunct="1"/>
            <a:br>
              <a:rPr lang="en-US" altLang="en-US" sz="5400" dirty="0"/>
            </a:br>
            <a:r>
              <a:rPr lang="en-US" altLang="en-US" sz="5400" dirty="0"/>
              <a:t>Contact Information</a:t>
            </a:r>
          </a:p>
        </p:txBody>
      </p:sp>
      <p:sp>
        <p:nvSpPr>
          <p:cNvPr id="72723" name="Content Placeholder 5">
            <a:extLst>
              <a:ext uri="{FF2B5EF4-FFF2-40B4-BE49-F238E27FC236}">
                <a16:creationId xmlns:a16="http://schemas.microsoft.com/office/drawing/2014/main" id="{09093BEF-868A-DF02-6259-92DAD6834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>
            <a:extLst>
              <a:ext uri="{FF2B5EF4-FFF2-40B4-BE49-F238E27FC236}">
                <a16:creationId xmlns:a16="http://schemas.microsoft.com/office/drawing/2014/main" id="{E18AB83A-18ED-DF46-5AE6-27406D03A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220" y="1094671"/>
            <a:ext cx="9021561" cy="4668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19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09A0211-1E41-8BBF-921D-FEC3635D22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16322" y="536173"/>
            <a:ext cx="3551112" cy="2455232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/>
              <a:t>Presentations </a:t>
            </a:r>
          </a:p>
          <a:p>
            <a:r>
              <a:rPr lang="en-US" sz="2400"/>
              <a:t>And Feedback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340AE2D-358F-8E44-8917-49B77A0461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>
                <a:latin typeface="Gill Sans Nova"/>
              </a:rPr>
              <a:t>Welcome Back</a:t>
            </a:r>
            <a:endParaRPr lang="en-US" sz="240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678EDAB-852B-B6D4-863D-93BA942D4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2155" y="2762797"/>
            <a:ext cx="3360342" cy="176097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/>
              <a:t>Self-Assessment </a:t>
            </a:r>
          </a:p>
          <a:p>
            <a:r>
              <a:rPr lang="en-US" sz="2400"/>
              <a:t>and CQI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917F0CF-CB63-677C-A8F3-129FDCCCB9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01307" y="4188941"/>
            <a:ext cx="3551112" cy="2143441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 dirty="0"/>
              <a:t>Self-Care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D3B0018-7F37-068D-66B7-750CF8AC79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 dirty="0"/>
              <a:t>Behavior Management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7"/>
            <a:ext cx="5611664" cy="1160223"/>
          </a:xfrm>
        </p:spPr>
        <p:txBody>
          <a:bodyPr/>
          <a:lstStyle/>
          <a:p>
            <a:r>
              <a:rPr lang="en-US" sz="5400"/>
              <a:t>Agenda - Day 2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1BF556D-DB53-7A7A-49C6-E8AD1FE1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100" dirty="0"/>
              <a:t>Learning Objectives</a:t>
            </a:r>
          </a:p>
        </p:txBody>
      </p:sp>
      <p:graphicFrame>
        <p:nvGraphicFramePr>
          <p:cNvPr id="27652" name="Content Placeholder 2">
            <a:extLst>
              <a:ext uri="{FF2B5EF4-FFF2-40B4-BE49-F238E27FC236}">
                <a16:creationId xmlns:a16="http://schemas.microsoft.com/office/drawing/2014/main" id="{AF7B49A9-C0F8-8F27-932E-F9DF4F9896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821297"/>
              </p:ext>
            </p:extLst>
          </p:nvPr>
        </p:nvGraphicFramePr>
        <p:xfrm>
          <a:off x="576072" y="1901952"/>
          <a:ext cx="10515600" cy="387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429000"/>
            <a:ext cx="4840641" cy="1057275"/>
          </a:xfrm>
        </p:spPr>
        <p:txBody>
          <a:bodyPr/>
          <a:lstStyle/>
          <a:p>
            <a:r>
              <a:rPr lang="en-US"/>
              <a:t>Group</a:t>
            </a:r>
            <a:br>
              <a:rPr lang="en-US"/>
            </a:br>
            <a:r>
              <a:rPr lang="en-US"/>
              <a:t>Agreements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1CE892-726D-2B49-16B0-D9047FDFC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696" y="2073764"/>
            <a:ext cx="3380509" cy="65088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Traditional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1011-EFBC-E8DC-83AB-5FFADD19A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4767" y="2883821"/>
            <a:ext cx="3883706" cy="348016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A structured education program that focuses on face-to-face, teacher-centered instruction, including teacher-led discussion and teacher knowledge imparted to students.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5462D2-B7FE-CF02-7F97-E369B17EF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6245" y="2277057"/>
            <a:ext cx="2944368" cy="40233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Facilitation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CE459D-81FA-1BE2-2E92-9C38E337F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6245" y="2679393"/>
            <a:ext cx="3728628" cy="3684588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Assisting or making easier the progress or improvement of something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Contributing to the fulfillment of a need or furtherance of an effort or purpose</a:t>
            </a:r>
          </a:p>
          <a:p>
            <a:pPr marL="0" indent="0">
              <a:buNone/>
            </a:pPr>
            <a:endParaRPr lang="en-US" sz="900" dirty="0">
              <a:solidFill>
                <a:srgbClr val="333333"/>
              </a:solidFill>
              <a:latin typeface="Gill Sans Nova" panose="020B0602020104020203" pitchFamily="34" charset="0"/>
            </a:endParaRPr>
          </a:p>
          <a:p>
            <a:endParaRPr lang="en-US" sz="900" b="0" i="0" dirty="0">
              <a:solidFill>
                <a:srgbClr val="333333"/>
              </a:solidFill>
              <a:effectLst/>
              <a:latin typeface="Gill Sans Nova" panose="020B0602020104020203" pitchFamily="34" charset="0"/>
            </a:endParaRPr>
          </a:p>
          <a:p>
            <a:endParaRPr lang="en-US" sz="900" dirty="0">
              <a:solidFill>
                <a:srgbClr val="333333"/>
              </a:solidFill>
              <a:latin typeface="Gill Sans Nova" panose="020B0602020104020203" pitchFamily="34" charset="0"/>
            </a:endParaRPr>
          </a:p>
          <a:p>
            <a:endParaRPr lang="en-US" sz="900" b="0" i="0" dirty="0">
              <a:solidFill>
                <a:srgbClr val="333333"/>
              </a:solidFill>
              <a:effectLst/>
              <a:latin typeface="Gill Sans Nova" panose="020B0602020104020203" pitchFamily="34" charset="0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chemeClr val="bg1"/>
                </a:solidFill>
                <a:effectLst/>
                <a:latin typeface="Gill Sans Nova" panose="020B0602020104020203" pitchFamily="34" charset="0"/>
              </a:rPr>
              <a:t>Vocabulary.com. (n.d.). Facilitation. https://www.vocabulary.com/dictionary/facilitation</a:t>
            </a:r>
            <a:endParaRPr lang="en-US" sz="1400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endParaRPr lang="en-US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A9EF2C02-D8DC-7CFC-3FF5-9AA47DCE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48614"/>
            <a:ext cx="10812364" cy="1616659"/>
          </a:xfrm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Traditional Instruction 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or 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Facilitation?</a:t>
            </a:r>
          </a:p>
        </p:txBody>
      </p:sp>
    </p:spTree>
    <p:extLst>
      <p:ext uri="{BB962C8B-B14F-4D97-AF65-F5344CB8AC3E}">
        <p14:creationId xmlns:p14="http://schemas.microsoft.com/office/powerpoint/2010/main" val="104982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CCB10FD-5611-9701-1872-D33846CF1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pPr eaLnBrk="1" hangingPunct="1"/>
            <a:r>
              <a:rPr lang="en-US" altLang="en-US"/>
              <a:t>What makes a good facilitator?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CC208-E931-3748-A074-AEA1D8BF7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0791"/>
            <a:ext cx="9144000" cy="16557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Brainstorm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1433</Words>
  <Application>Microsoft Office PowerPoint</Application>
  <PresentationFormat>Widescreen</PresentationFormat>
  <Paragraphs>286</Paragraphs>
  <Slides>41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Corbel</vt:lpstr>
      <vt:lpstr>Courier New</vt:lpstr>
      <vt:lpstr>Gill Sans Nova</vt:lpstr>
      <vt:lpstr>Gill Sans Nova Light</vt:lpstr>
      <vt:lpstr>Sagona Book</vt:lpstr>
      <vt:lpstr>Wingdings</vt:lpstr>
      <vt:lpstr>Wingdings 3</vt:lpstr>
      <vt:lpstr>Office Theme</vt:lpstr>
      <vt:lpstr>Facilitating Programs for Youth</vt:lpstr>
      <vt:lpstr>Pair up with someone and find 10 things you have in common</vt:lpstr>
      <vt:lpstr>Who are we? </vt:lpstr>
      <vt:lpstr>Agenda - Day 1 </vt:lpstr>
      <vt:lpstr>Agenda - Day 2 </vt:lpstr>
      <vt:lpstr>Learning Objectives</vt:lpstr>
      <vt:lpstr>Group Agreements</vt:lpstr>
      <vt:lpstr>Traditional Instruction  or  Facilitation?</vt:lpstr>
      <vt:lpstr>What makes a good facilitator?</vt:lpstr>
      <vt:lpstr>Workshop Components</vt:lpstr>
      <vt:lpstr>Who am I?</vt:lpstr>
      <vt:lpstr>Timeline Activity</vt:lpstr>
      <vt:lpstr>Tasks of Adolescence</vt:lpstr>
      <vt:lpstr>Impact of Covid</vt:lpstr>
      <vt:lpstr>NIH Study</vt:lpstr>
      <vt:lpstr>Yale Study</vt:lpstr>
      <vt:lpstr>Tasks Affected</vt:lpstr>
      <vt:lpstr>Impact</vt:lpstr>
      <vt:lpstr>Keep in mind, all of this is magnified for vulnerable students.</vt:lpstr>
      <vt:lpstr>Engaging Youth</vt:lpstr>
      <vt:lpstr>Icebreakers: Let’s Play!</vt:lpstr>
      <vt:lpstr>Time  Management </vt:lpstr>
      <vt:lpstr>Presentation Prep</vt:lpstr>
      <vt:lpstr>Facilitator Skills</vt:lpstr>
      <vt:lpstr>Presentation &amp; Feedback Process</vt:lpstr>
      <vt:lpstr>Facilitating Programs for Youth  Day 2</vt:lpstr>
      <vt:lpstr>Presentation &amp; Feedback Process</vt:lpstr>
      <vt:lpstr>Group Presentations</vt:lpstr>
      <vt:lpstr>Debrief</vt:lpstr>
      <vt:lpstr>PowerPoint Presentation</vt:lpstr>
      <vt:lpstr>Pair Share: Challenging Behavior</vt:lpstr>
      <vt:lpstr>Behavior Management</vt:lpstr>
      <vt:lpstr>What is Self-Care?</vt:lpstr>
      <vt:lpstr>Why is it important if you work with youth?</vt:lpstr>
      <vt:lpstr>Compassion Fatigue</vt:lpstr>
      <vt:lpstr>Avoiding Compassion Fatigue</vt:lpstr>
      <vt:lpstr>Steps to the Self-Care Process</vt:lpstr>
      <vt:lpstr>Resources</vt:lpstr>
      <vt:lpstr>Appreciation &amp; Affirmation</vt:lpstr>
      <vt:lpstr> Contact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Programs for Youth</dc:title>
  <dc:creator>Heather A. Wynkoop</dc:creator>
  <cp:lastModifiedBy>Karen Schantz</cp:lastModifiedBy>
  <cp:revision>87</cp:revision>
  <cp:lastPrinted>2022-09-27T14:51:21Z</cp:lastPrinted>
  <dcterms:created xsi:type="dcterms:W3CDTF">2022-09-26T20:43:40Z</dcterms:created>
  <dcterms:modified xsi:type="dcterms:W3CDTF">2024-01-26T01:29:06Z</dcterms:modified>
</cp:coreProperties>
</file>